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776" r:id="rId2"/>
  </p:sldMasterIdLst>
  <p:notesMasterIdLst>
    <p:notesMasterId r:id="rId21"/>
  </p:notesMasterIdLst>
  <p:sldIdLst>
    <p:sldId id="256" r:id="rId3"/>
    <p:sldId id="257" r:id="rId4"/>
    <p:sldId id="274" r:id="rId5"/>
    <p:sldId id="275" r:id="rId6"/>
    <p:sldId id="272" r:id="rId7"/>
    <p:sldId id="276" r:id="rId8"/>
    <p:sldId id="271" r:id="rId9"/>
    <p:sldId id="258" r:id="rId10"/>
    <p:sldId id="277" r:id="rId11"/>
    <p:sldId id="259" r:id="rId12"/>
    <p:sldId id="278" r:id="rId13"/>
    <p:sldId id="261" r:id="rId14"/>
    <p:sldId id="280" r:id="rId15"/>
    <p:sldId id="273" r:id="rId16"/>
    <p:sldId id="281" r:id="rId17"/>
    <p:sldId id="282" r:id="rId18"/>
    <p:sldId id="283" r:id="rId19"/>
    <p:sldId id="262"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9E3D"/>
    <a:srgbClr val="324B69"/>
    <a:srgbClr val="556A87"/>
    <a:srgbClr val="31374F"/>
    <a:srgbClr val="536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EF73BE-5B2B-465C-BFE1-0E06A4E9B9C3}" v="287" dt="2024-01-05T07:26:16.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userId="148ac8e4-7bee-4bb9-9af3-522ef99b5393" providerId="ADAL" clId="{22E1F159-F794-4816-9F93-A72DE532DCBA}"/>
    <pc:docChg chg="modSld modNotesMaster">
      <pc:chgData name="Jared" userId="148ac8e4-7bee-4bb9-9af3-522ef99b5393" providerId="ADAL" clId="{22E1F159-F794-4816-9F93-A72DE532DCBA}" dt="2024-01-05T17:08:57.146" v="22" actId="20577"/>
      <pc:docMkLst>
        <pc:docMk/>
      </pc:docMkLst>
      <pc:sldChg chg="modSp mod">
        <pc:chgData name="Jared" userId="148ac8e4-7bee-4bb9-9af3-522ef99b5393" providerId="ADAL" clId="{22E1F159-F794-4816-9F93-A72DE532DCBA}" dt="2024-01-05T17:08:57.146" v="22" actId="20577"/>
        <pc:sldMkLst>
          <pc:docMk/>
          <pc:sldMk cId="581766750" sldId="264"/>
        </pc:sldMkLst>
        <pc:spChg chg="mod">
          <ac:chgData name="Jared" userId="148ac8e4-7bee-4bb9-9af3-522ef99b5393" providerId="ADAL" clId="{22E1F159-F794-4816-9F93-A72DE532DCBA}" dt="2024-01-05T17:08:57.146" v="22" actId="20577"/>
          <ac:spMkLst>
            <pc:docMk/>
            <pc:sldMk cId="581766750" sldId="264"/>
            <ac:spMk id="3" creationId="{AB06E48E-0A2D-8418-96B7-A9D4375D1DB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178BC-DF30-42A2-9BBD-C9847601BDF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2161524-81AE-48C9-AC54-01205253E691}">
      <dgm:prSet/>
      <dgm:spPr/>
      <dgm:t>
        <a:bodyPr/>
        <a:lstStyle/>
        <a:p>
          <a:pPr>
            <a:lnSpc>
              <a:spcPct val="100000"/>
            </a:lnSpc>
          </a:pPr>
          <a:r>
            <a:rPr lang="en-US" dirty="0"/>
            <a:t>Target dates for events in first half of 2024 (target months for second half of 2024)</a:t>
          </a:r>
        </a:p>
      </dgm:t>
    </dgm:pt>
    <dgm:pt modelId="{4904A810-8CB7-4CA5-A34E-B366143BBE21}" type="parTrans" cxnId="{209B0BD8-0423-43B0-9716-4915F22462C1}">
      <dgm:prSet/>
      <dgm:spPr/>
      <dgm:t>
        <a:bodyPr/>
        <a:lstStyle/>
        <a:p>
          <a:endParaRPr lang="en-US"/>
        </a:p>
      </dgm:t>
    </dgm:pt>
    <dgm:pt modelId="{0CA78A65-EECD-4D64-9312-14528F10DC8D}" type="sibTrans" cxnId="{209B0BD8-0423-43B0-9716-4915F22462C1}">
      <dgm:prSet/>
      <dgm:spPr/>
      <dgm:t>
        <a:bodyPr/>
        <a:lstStyle/>
        <a:p>
          <a:endParaRPr lang="en-US"/>
        </a:p>
      </dgm:t>
    </dgm:pt>
    <dgm:pt modelId="{A381BFF3-7E1D-463C-A1C5-FC65CDC6D964}">
      <dgm:prSet/>
      <dgm:spPr/>
      <dgm:t>
        <a:bodyPr/>
        <a:lstStyle/>
        <a:p>
          <a:pPr>
            <a:lnSpc>
              <a:spcPct val="100000"/>
            </a:lnSpc>
          </a:pPr>
          <a:r>
            <a:rPr lang="en-US"/>
            <a:t>Meeting the 2024 Executive Committee</a:t>
          </a:r>
        </a:p>
      </dgm:t>
    </dgm:pt>
    <dgm:pt modelId="{A2064445-3530-486C-972C-B85F622456E2}" type="parTrans" cxnId="{AFAB35FD-7CC6-4271-891B-3E6BCBFB25C2}">
      <dgm:prSet/>
      <dgm:spPr/>
      <dgm:t>
        <a:bodyPr/>
        <a:lstStyle/>
        <a:p>
          <a:endParaRPr lang="en-US"/>
        </a:p>
      </dgm:t>
    </dgm:pt>
    <dgm:pt modelId="{B677C618-4943-40A7-B132-D03A7DA64248}" type="sibTrans" cxnId="{AFAB35FD-7CC6-4271-891B-3E6BCBFB25C2}">
      <dgm:prSet/>
      <dgm:spPr/>
      <dgm:t>
        <a:bodyPr/>
        <a:lstStyle/>
        <a:p>
          <a:endParaRPr lang="en-US"/>
        </a:p>
      </dgm:t>
    </dgm:pt>
    <dgm:pt modelId="{ED610EA4-7681-4AF1-BA6A-FA0D1AC8A90E}">
      <dgm:prSet/>
      <dgm:spPr/>
      <dgm:t>
        <a:bodyPr/>
        <a:lstStyle/>
        <a:p>
          <a:pPr>
            <a:lnSpc>
              <a:spcPct val="100000"/>
            </a:lnSpc>
          </a:pPr>
          <a:r>
            <a:rPr lang="en-US"/>
            <a:t>Gaining an understanding of your Committee</a:t>
          </a:r>
        </a:p>
      </dgm:t>
    </dgm:pt>
    <dgm:pt modelId="{A67C4600-C424-4C79-A8B1-343EFF098873}" type="parTrans" cxnId="{7963389E-853C-4CD7-AA80-8416AAB7610D}">
      <dgm:prSet/>
      <dgm:spPr/>
      <dgm:t>
        <a:bodyPr/>
        <a:lstStyle/>
        <a:p>
          <a:endParaRPr lang="en-US"/>
        </a:p>
      </dgm:t>
    </dgm:pt>
    <dgm:pt modelId="{E64E752A-2268-4E1D-89E4-464654388B89}" type="sibTrans" cxnId="{7963389E-853C-4CD7-AA80-8416AAB7610D}">
      <dgm:prSet/>
      <dgm:spPr/>
      <dgm:t>
        <a:bodyPr/>
        <a:lstStyle/>
        <a:p>
          <a:endParaRPr lang="en-US"/>
        </a:p>
      </dgm:t>
    </dgm:pt>
    <dgm:pt modelId="{69BAB028-1799-4547-BCA2-5DE357814084}">
      <dgm:prSet/>
      <dgm:spPr/>
      <dgm:t>
        <a:bodyPr/>
        <a:lstStyle/>
        <a:p>
          <a:pPr>
            <a:lnSpc>
              <a:spcPct val="100000"/>
            </a:lnSpc>
          </a:pPr>
          <a:r>
            <a:rPr lang="en-US"/>
            <a:t>Reviewing last year and goalsetting for this year</a:t>
          </a:r>
        </a:p>
      </dgm:t>
    </dgm:pt>
    <dgm:pt modelId="{38164D00-CC52-4664-BD4A-84BEB6F63E13}" type="parTrans" cxnId="{9E3185C9-DF24-46D9-A49B-187CFF3E40AC}">
      <dgm:prSet/>
      <dgm:spPr/>
      <dgm:t>
        <a:bodyPr/>
        <a:lstStyle/>
        <a:p>
          <a:endParaRPr lang="en-US"/>
        </a:p>
      </dgm:t>
    </dgm:pt>
    <dgm:pt modelId="{2C6E2E31-6CD0-446E-8CBC-6671C87E333E}" type="sibTrans" cxnId="{9E3185C9-DF24-46D9-A49B-187CFF3E40AC}">
      <dgm:prSet/>
      <dgm:spPr/>
      <dgm:t>
        <a:bodyPr/>
        <a:lstStyle/>
        <a:p>
          <a:endParaRPr lang="en-US"/>
        </a:p>
      </dgm:t>
    </dgm:pt>
    <dgm:pt modelId="{E47082C4-90D0-449A-BFC4-CC7357EF0906}">
      <dgm:prSet/>
      <dgm:spPr/>
      <dgm:t>
        <a:bodyPr/>
        <a:lstStyle/>
        <a:p>
          <a:pPr>
            <a:lnSpc>
              <a:spcPct val="100000"/>
            </a:lnSpc>
          </a:pPr>
          <a:r>
            <a:rPr lang="en-US"/>
            <a:t>Being inspired</a:t>
          </a:r>
        </a:p>
      </dgm:t>
    </dgm:pt>
    <dgm:pt modelId="{ACDEDECC-704D-4AB9-9CB4-8A68280AB491}" type="parTrans" cxnId="{546A2F24-892A-4C22-9473-752EB424F575}">
      <dgm:prSet/>
      <dgm:spPr/>
      <dgm:t>
        <a:bodyPr/>
        <a:lstStyle/>
        <a:p>
          <a:endParaRPr lang="en-US"/>
        </a:p>
      </dgm:t>
    </dgm:pt>
    <dgm:pt modelId="{60CF90B1-D1C0-4B97-B61E-817E1B5A4EE6}" type="sibTrans" cxnId="{546A2F24-892A-4C22-9473-752EB424F575}">
      <dgm:prSet/>
      <dgm:spPr/>
      <dgm:t>
        <a:bodyPr/>
        <a:lstStyle/>
        <a:p>
          <a:endParaRPr lang="en-US"/>
        </a:p>
      </dgm:t>
    </dgm:pt>
    <dgm:pt modelId="{7F72B16A-DF38-4BC1-BA06-8675D6554052}" type="pres">
      <dgm:prSet presAssocID="{987178BC-DF30-42A2-9BBD-C9847601BDFF}" presName="vert0" presStyleCnt="0">
        <dgm:presLayoutVars>
          <dgm:dir/>
          <dgm:animOne val="branch"/>
          <dgm:animLvl val="lvl"/>
        </dgm:presLayoutVars>
      </dgm:prSet>
      <dgm:spPr/>
    </dgm:pt>
    <dgm:pt modelId="{22D916F2-53C6-4801-BC6B-B3D1862236FC}" type="pres">
      <dgm:prSet presAssocID="{12161524-81AE-48C9-AC54-01205253E691}" presName="thickLine" presStyleLbl="alignNode1" presStyleIdx="0" presStyleCnt="5"/>
      <dgm:spPr/>
    </dgm:pt>
    <dgm:pt modelId="{AF2B7E33-6E84-4AFD-80CE-29707E2DAEEA}" type="pres">
      <dgm:prSet presAssocID="{12161524-81AE-48C9-AC54-01205253E691}" presName="horz1" presStyleCnt="0"/>
      <dgm:spPr/>
    </dgm:pt>
    <dgm:pt modelId="{1ABCA7C2-0CC1-460D-8463-B856A078CF3B}" type="pres">
      <dgm:prSet presAssocID="{12161524-81AE-48C9-AC54-01205253E691}" presName="tx1" presStyleLbl="revTx" presStyleIdx="0" presStyleCnt="5"/>
      <dgm:spPr/>
    </dgm:pt>
    <dgm:pt modelId="{0086EE00-533E-49AA-BD46-D7CF495C0502}" type="pres">
      <dgm:prSet presAssocID="{12161524-81AE-48C9-AC54-01205253E691}" presName="vert1" presStyleCnt="0"/>
      <dgm:spPr/>
    </dgm:pt>
    <dgm:pt modelId="{48684E54-EEAE-4DA9-B8DF-18D40E31F870}" type="pres">
      <dgm:prSet presAssocID="{A381BFF3-7E1D-463C-A1C5-FC65CDC6D964}" presName="thickLine" presStyleLbl="alignNode1" presStyleIdx="1" presStyleCnt="5"/>
      <dgm:spPr/>
    </dgm:pt>
    <dgm:pt modelId="{9ACC35AA-5DCB-4AB7-ABEC-E2899D80C1D5}" type="pres">
      <dgm:prSet presAssocID="{A381BFF3-7E1D-463C-A1C5-FC65CDC6D964}" presName="horz1" presStyleCnt="0"/>
      <dgm:spPr/>
    </dgm:pt>
    <dgm:pt modelId="{03123E65-A3AB-47AF-BA36-42DF14C7ABB5}" type="pres">
      <dgm:prSet presAssocID="{A381BFF3-7E1D-463C-A1C5-FC65CDC6D964}" presName="tx1" presStyleLbl="revTx" presStyleIdx="1" presStyleCnt="5"/>
      <dgm:spPr/>
    </dgm:pt>
    <dgm:pt modelId="{ED18F8E8-B3DA-4A45-B5D1-91A491F9A7A6}" type="pres">
      <dgm:prSet presAssocID="{A381BFF3-7E1D-463C-A1C5-FC65CDC6D964}" presName="vert1" presStyleCnt="0"/>
      <dgm:spPr/>
    </dgm:pt>
    <dgm:pt modelId="{D3356752-060B-43E7-8FBF-632C494E1967}" type="pres">
      <dgm:prSet presAssocID="{ED610EA4-7681-4AF1-BA6A-FA0D1AC8A90E}" presName="thickLine" presStyleLbl="alignNode1" presStyleIdx="2" presStyleCnt="5"/>
      <dgm:spPr/>
    </dgm:pt>
    <dgm:pt modelId="{0EF1166A-9A89-455D-8F97-AA15525C1C21}" type="pres">
      <dgm:prSet presAssocID="{ED610EA4-7681-4AF1-BA6A-FA0D1AC8A90E}" presName="horz1" presStyleCnt="0"/>
      <dgm:spPr/>
    </dgm:pt>
    <dgm:pt modelId="{533BE8E4-E409-42F0-86F5-394F7C177FDA}" type="pres">
      <dgm:prSet presAssocID="{ED610EA4-7681-4AF1-BA6A-FA0D1AC8A90E}" presName="tx1" presStyleLbl="revTx" presStyleIdx="2" presStyleCnt="5"/>
      <dgm:spPr/>
    </dgm:pt>
    <dgm:pt modelId="{37C6074E-B410-481B-9B3A-3ED1A2C49ED6}" type="pres">
      <dgm:prSet presAssocID="{ED610EA4-7681-4AF1-BA6A-FA0D1AC8A90E}" presName="vert1" presStyleCnt="0"/>
      <dgm:spPr/>
    </dgm:pt>
    <dgm:pt modelId="{C47D5097-AF47-4DD2-A5F9-E8526D56CFF5}" type="pres">
      <dgm:prSet presAssocID="{69BAB028-1799-4547-BCA2-5DE357814084}" presName="thickLine" presStyleLbl="alignNode1" presStyleIdx="3" presStyleCnt="5"/>
      <dgm:spPr/>
    </dgm:pt>
    <dgm:pt modelId="{2F5BDD06-14B1-4499-9A69-D674D60471A4}" type="pres">
      <dgm:prSet presAssocID="{69BAB028-1799-4547-BCA2-5DE357814084}" presName="horz1" presStyleCnt="0"/>
      <dgm:spPr/>
    </dgm:pt>
    <dgm:pt modelId="{FFEF1292-CFD7-45C2-B626-A139DEF68120}" type="pres">
      <dgm:prSet presAssocID="{69BAB028-1799-4547-BCA2-5DE357814084}" presName="tx1" presStyleLbl="revTx" presStyleIdx="3" presStyleCnt="5"/>
      <dgm:spPr/>
    </dgm:pt>
    <dgm:pt modelId="{5E5FF730-600A-457F-83EA-CEC405D74A96}" type="pres">
      <dgm:prSet presAssocID="{69BAB028-1799-4547-BCA2-5DE357814084}" presName="vert1" presStyleCnt="0"/>
      <dgm:spPr/>
    </dgm:pt>
    <dgm:pt modelId="{C41A5A8C-1135-42AD-B648-A983EC848C84}" type="pres">
      <dgm:prSet presAssocID="{E47082C4-90D0-449A-BFC4-CC7357EF0906}" presName="thickLine" presStyleLbl="alignNode1" presStyleIdx="4" presStyleCnt="5"/>
      <dgm:spPr/>
    </dgm:pt>
    <dgm:pt modelId="{2680A59D-3771-4DF9-AC94-84090B19CBCB}" type="pres">
      <dgm:prSet presAssocID="{E47082C4-90D0-449A-BFC4-CC7357EF0906}" presName="horz1" presStyleCnt="0"/>
      <dgm:spPr/>
    </dgm:pt>
    <dgm:pt modelId="{328879E1-B176-4AAF-B218-703B8B6B8F36}" type="pres">
      <dgm:prSet presAssocID="{E47082C4-90D0-449A-BFC4-CC7357EF0906}" presName="tx1" presStyleLbl="revTx" presStyleIdx="4" presStyleCnt="5"/>
      <dgm:spPr/>
    </dgm:pt>
    <dgm:pt modelId="{39C80AA7-CD64-4850-B661-367E1004A77B}" type="pres">
      <dgm:prSet presAssocID="{E47082C4-90D0-449A-BFC4-CC7357EF0906}" presName="vert1" presStyleCnt="0"/>
      <dgm:spPr/>
    </dgm:pt>
  </dgm:ptLst>
  <dgm:cxnLst>
    <dgm:cxn modelId="{7DADCC01-44D1-48FE-B895-89361B5B20CC}" type="presOf" srcId="{E47082C4-90D0-449A-BFC4-CC7357EF0906}" destId="{328879E1-B176-4AAF-B218-703B8B6B8F36}" srcOrd="0" destOrd="0" presId="urn:microsoft.com/office/officeart/2008/layout/LinedList"/>
    <dgm:cxn modelId="{9B09310E-6B08-4F27-B616-121D2BD691C8}" type="presOf" srcId="{ED610EA4-7681-4AF1-BA6A-FA0D1AC8A90E}" destId="{533BE8E4-E409-42F0-86F5-394F7C177FDA}" srcOrd="0" destOrd="0" presId="urn:microsoft.com/office/officeart/2008/layout/LinedList"/>
    <dgm:cxn modelId="{46B76017-2ED9-48D6-AC13-69D617963909}" type="presOf" srcId="{12161524-81AE-48C9-AC54-01205253E691}" destId="{1ABCA7C2-0CC1-460D-8463-B856A078CF3B}" srcOrd="0" destOrd="0" presId="urn:microsoft.com/office/officeart/2008/layout/LinedList"/>
    <dgm:cxn modelId="{BF3B8E21-5BB5-4610-8961-7BAD067BB10B}" type="presOf" srcId="{987178BC-DF30-42A2-9BBD-C9847601BDFF}" destId="{7F72B16A-DF38-4BC1-BA06-8675D6554052}" srcOrd="0" destOrd="0" presId="urn:microsoft.com/office/officeart/2008/layout/LinedList"/>
    <dgm:cxn modelId="{546A2F24-892A-4C22-9473-752EB424F575}" srcId="{987178BC-DF30-42A2-9BBD-C9847601BDFF}" destId="{E47082C4-90D0-449A-BFC4-CC7357EF0906}" srcOrd="4" destOrd="0" parTransId="{ACDEDECC-704D-4AB9-9CB4-8A68280AB491}" sibTransId="{60CF90B1-D1C0-4B97-B61E-817E1B5A4EE6}"/>
    <dgm:cxn modelId="{4D631587-5229-4E14-A07F-7A23CE959AC8}" type="presOf" srcId="{A381BFF3-7E1D-463C-A1C5-FC65CDC6D964}" destId="{03123E65-A3AB-47AF-BA36-42DF14C7ABB5}" srcOrd="0" destOrd="0" presId="urn:microsoft.com/office/officeart/2008/layout/LinedList"/>
    <dgm:cxn modelId="{7963389E-853C-4CD7-AA80-8416AAB7610D}" srcId="{987178BC-DF30-42A2-9BBD-C9847601BDFF}" destId="{ED610EA4-7681-4AF1-BA6A-FA0D1AC8A90E}" srcOrd="2" destOrd="0" parTransId="{A67C4600-C424-4C79-A8B1-343EFF098873}" sibTransId="{E64E752A-2268-4E1D-89E4-464654388B89}"/>
    <dgm:cxn modelId="{21A67BB2-4B29-4170-9906-F9EFF11C6365}" type="presOf" srcId="{69BAB028-1799-4547-BCA2-5DE357814084}" destId="{FFEF1292-CFD7-45C2-B626-A139DEF68120}" srcOrd="0" destOrd="0" presId="urn:microsoft.com/office/officeart/2008/layout/LinedList"/>
    <dgm:cxn modelId="{9E3185C9-DF24-46D9-A49B-187CFF3E40AC}" srcId="{987178BC-DF30-42A2-9BBD-C9847601BDFF}" destId="{69BAB028-1799-4547-BCA2-5DE357814084}" srcOrd="3" destOrd="0" parTransId="{38164D00-CC52-4664-BD4A-84BEB6F63E13}" sibTransId="{2C6E2E31-6CD0-446E-8CBC-6671C87E333E}"/>
    <dgm:cxn modelId="{209B0BD8-0423-43B0-9716-4915F22462C1}" srcId="{987178BC-DF30-42A2-9BBD-C9847601BDFF}" destId="{12161524-81AE-48C9-AC54-01205253E691}" srcOrd="0" destOrd="0" parTransId="{4904A810-8CB7-4CA5-A34E-B366143BBE21}" sibTransId="{0CA78A65-EECD-4D64-9312-14528F10DC8D}"/>
    <dgm:cxn modelId="{AFAB35FD-7CC6-4271-891B-3E6BCBFB25C2}" srcId="{987178BC-DF30-42A2-9BBD-C9847601BDFF}" destId="{A381BFF3-7E1D-463C-A1C5-FC65CDC6D964}" srcOrd="1" destOrd="0" parTransId="{A2064445-3530-486C-972C-B85F622456E2}" sibTransId="{B677C618-4943-40A7-B132-D03A7DA64248}"/>
    <dgm:cxn modelId="{A83F7D6B-6B9A-4275-8B9E-991B07975713}" type="presParOf" srcId="{7F72B16A-DF38-4BC1-BA06-8675D6554052}" destId="{22D916F2-53C6-4801-BC6B-B3D1862236FC}" srcOrd="0" destOrd="0" presId="urn:microsoft.com/office/officeart/2008/layout/LinedList"/>
    <dgm:cxn modelId="{3A2E5A08-73A0-4D9E-8B31-CB991D5072FA}" type="presParOf" srcId="{7F72B16A-DF38-4BC1-BA06-8675D6554052}" destId="{AF2B7E33-6E84-4AFD-80CE-29707E2DAEEA}" srcOrd="1" destOrd="0" presId="urn:microsoft.com/office/officeart/2008/layout/LinedList"/>
    <dgm:cxn modelId="{147D9550-28FA-4109-919B-1E256A3147CF}" type="presParOf" srcId="{AF2B7E33-6E84-4AFD-80CE-29707E2DAEEA}" destId="{1ABCA7C2-0CC1-460D-8463-B856A078CF3B}" srcOrd="0" destOrd="0" presId="urn:microsoft.com/office/officeart/2008/layout/LinedList"/>
    <dgm:cxn modelId="{9965BBBF-9319-497A-B4F7-E27F55442DC3}" type="presParOf" srcId="{AF2B7E33-6E84-4AFD-80CE-29707E2DAEEA}" destId="{0086EE00-533E-49AA-BD46-D7CF495C0502}" srcOrd="1" destOrd="0" presId="urn:microsoft.com/office/officeart/2008/layout/LinedList"/>
    <dgm:cxn modelId="{AB02CE10-D423-46FB-9E4D-8E9616C6E75A}" type="presParOf" srcId="{7F72B16A-DF38-4BC1-BA06-8675D6554052}" destId="{48684E54-EEAE-4DA9-B8DF-18D40E31F870}" srcOrd="2" destOrd="0" presId="urn:microsoft.com/office/officeart/2008/layout/LinedList"/>
    <dgm:cxn modelId="{5B730982-9952-4758-AAC9-87BFCC10CBB5}" type="presParOf" srcId="{7F72B16A-DF38-4BC1-BA06-8675D6554052}" destId="{9ACC35AA-5DCB-4AB7-ABEC-E2899D80C1D5}" srcOrd="3" destOrd="0" presId="urn:microsoft.com/office/officeart/2008/layout/LinedList"/>
    <dgm:cxn modelId="{0897B7B6-4B7D-4745-8F5B-DE1BF8A737CA}" type="presParOf" srcId="{9ACC35AA-5DCB-4AB7-ABEC-E2899D80C1D5}" destId="{03123E65-A3AB-47AF-BA36-42DF14C7ABB5}" srcOrd="0" destOrd="0" presId="urn:microsoft.com/office/officeart/2008/layout/LinedList"/>
    <dgm:cxn modelId="{519E0C7D-CED8-4BEB-AEC2-E6F0F50672AB}" type="presParOf" srcId="{9ACC35AA-5DCB-4AB7-ABEC-E2899D80C1D5}" destId="{ED18F8E8-B3DA-4A45-B5D1-91A491F9A7A6}" srcOrd="1" destOrd="0" presId="urn:microsoft.com/office/officeart/2008/layout/LinedList"/>
    <dgm:cxn modelId="{A05B6077-D6A8-4D63-9D3A-089A7FFE68E2}" type="presParOf" srcId="{7F72B16A-DF38-4BC1-BA06-8675D6554052}" destId="{D3356752-060B-43E7-8FBF-632C494E1967}" srcOrd="4" destOrd="0" presId="urn:microsoft.com/office/officeart/2008/layout/LinedList"/>
    <dgm:cxn modelId="{19DB8C68-6105-4CAD-B597-B546793EF922}" type="presParOf" srcId="{7F72B16A-DF38-4BC1-BA06-8675D6554052}" destId="{0EF1166A-9A89-455D-8F97-AA15525C1C21}" srcOrd="5" destOrd="0" presId="urn:microsoft.com/office/officeart/2008/layout/LinedList"/>
    <dgm:cxn modelId="{F66981D7-8F71-4C9F-8D65-4208C36D569C}" type="presParOf" srcId="{0EF1166A-9A89-455D-8F97-AA15525C1C21}" destId="{533BE8E4-E409-42F0-86F5-394F7C177FDA}" srcOrd="0" destOrd="0" presId="urn:microsoft.com/office/officeart/2008/layout/LinedList"/>
    <dgm:cxn modelId="{9206C6B9-2155-44B5-967B-0C78A27F6B5B}" type="presParOf" srcId="{0EF1166A-9A89-455D-8F97-AA15525C1C21}" destId="{37C6074E-B410-481B-9B3A-3ED1A2C49ED6}" srcOrd="1" destOrd="0" presId="urn:microsoft.com/office/officeart/2008/layout/LinedList"/>
    <dgm:cxn modelId="{AD6F96B1-4FEC-4CEA-84CD-50DECFC932A4}" type="presParOf" srcId="{7F72B16A-DF38-4BC1-BA06-8675D6554052}" destId="{C47D5097-AF47-4DD2-A5F9-E8526D56CFF5}" srcOrd="6" destOrd="0" presId="urn:microsoft.com/office/officeart/2008/layout/LinedList"/>
    <dgm:cxn modelId="{56DF94DB-C52B-4761-8D04-20FFF1C9532E}" type="presParOf" srcId="{7F72B16A-DF38-4BC1-BA06-8675D6554052}" destId="{2F5BDD06-14B1-4499-9A69-D674D60471A4}" srcOrd="7" destOrd="0" presId="urn:microsoft.com/office/officeart/2008/layout/LinedList"/>
    <dgm:cxn modelId="{2DA6AC51-B23E-47BE-B615-3A1CEA65D9C0}" type="presParOf" srcId="{2F5BDD06-14B1-4499-9A69-D674D60471A4}" destId="{FFEF1292-CFD7-45C2-B626-A139DEF68120}" srcOrd="0" destOrd="0" presId="urn:microsoft.com/office/officeart/2008/layout/LinedList"/>
    <dgm:cxn modelId="{58C562CB-DA5A-42FB-A9F1-8644EA5E6D56}" type="presParOf" srcId="{2F5BDD06-14B1-4499-9A69-D674D60471A4}" destId="{5E5FF730-600A-457F-83EA-CEC405D74A96}" srcOrd="1" destOrd="0" presId="urn:microsoft.com/office/officeart/2008/layout/LinedList"/>
    <dgm:cxn modelId="{59CBE9FD-00EC-4FC7-B176-70694CD4561A}" type="presParOf" srcId="{7F72B16A-DF38-4BC1-BA06-8675D6554052}" destId="{C41A5A8C-1135-42AD-B648-A983EC848C84}" srcOrd="8" destOrd="0" presId="urn:microsoft.com/office/officeart/2008/layout/LinedList"/>
    <dgm:cxn modelId="{7B5857A4-B07D-495F-A146-B54FD07A3C64}" type="presParOf" srcId="{7F72B16A-DF38-4BC1-BA06-8675D6554052}" destId="{2680A59D-3771-4DF9-AC94-84090B19CBCB}" srcOrd="9" destOrd="0" presId="urn:microsoft.com/office/officeart/2008/layout/LinedList"/>
    <dgm:cxn modelId="{39F2D578-4EEF-43C2-9F84-A0D65D433595}" type="presParOf" srcId="{2680A59D-3771-4DF9-AC94-84090B19CBCB}" destId="{328879E1-B176-4AAF-B218-703B8B6B8F36}" srcOrd="0" destOrd="0" presId="urn:microsoft.com/office/officeart/2008/layout/LinedList"/>
    <dgm:cxn modelId="{070CE17C-F07B-4078-86C5-1C624480836F}" type="presParOf" srcId="{2680A59D-3771-4DF9-AC94-84090B19CBCB}" destId="{39C80AA7-CD64-4850-B661-367E1004A7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916F2-53C6-4801-BC6B-B3D1862236FC}">
      <dsp:nvSpPr>
        <dsp:cNvPr id="0" name=""/>
        <dsp:cNvSpPr/>
      </dsp:nvSpPr>
      <dsp:spPr>
        <a:xfrm>
          <a:off x="0" y="45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CA7C2-0CC1-460D-8463-B856A078CF3B}">
      <dsp:nvSpPr>
        <dsp:cNvPr id="0" name=""/>
        <dsp:cNvSpPr/>
      </dsp:nvSpPr>
      <dsp:spPr>
        <a:xfrm>
          <a:off x="0" y="450"/>
          <a:ext cx="10168127" cy="7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kern="1200" dirty="0"/>
            <a:t>Target dates for events in first half of 2024 (target months for second half of 2024)</a:t>
          </a:r>
        </a:p>
      </dsp:txBody>
      <dsp:txXfrm>
        <a:off x="0" y="450"/>
        <a:ext cx="10168127" cy="738654"/>
      </dsp:txXfrm>
    </dsp:sp>
    <dsp:sp modelId="{48684E54-EEAE-4DA9-B8DF-18D40E31F870}">
      <dsp:nvSpPr>
        <dsp:cNvPr id="0" name=""/>
        <dsp:cNvSpPr/>
      </dsp:nvSpPr>
      <dsp:spPr>
        <a:xfrm>
          <a:off x="0" y="739105"/>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23E65-A3AB-47AF-BA36-42DF14C7ABB5}">
      <dsp:nvSpPr>
        <dsp:cNvPr id="0" name=""/>
        <dsp:cNvSpPr/>
      </dsp:nvSpPr>
      <dsp:spPr>
        <a:xfrm>
          <a:off x="0" y="739105"/>
          <a:ext cx="10168127" cy="7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kern="1200"/>
            <a:t>Meeting the 2024 Executive Committee</a:t>
          </a:r>
        </a:p>
      </dsp:txBody>
      <dsp:txXfrm>
        <a:off x="0" y="739105"/>
        <a:ext cx="10168127" cy="738654"/>
      </dsp:txXfrm>
    </dsp:sp>
    <dsp:sp modelId="{D3356752-060B-43E7-8FBF-632C494E1967}">
      <dsp:nvSpPr>
        <dsp:cNvPr id="0" name=""/>
        <dsp:cNvSpPr/>
      </dsp:nvSpPr>
      <dsp:spPr>
        <a:xfrm>
          <a:off x="0" y="147776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BE8E4-E409-42F0-86F5-394F7C177FDA}">
      <dsp:nvSpPr>
        <dsp:cNvPr id="0" name=""/>
        <dsp:cNvSpPr/>
      </dsp:nvSpPr>
      <dsp:spPr>
        <a:xfrm>
          <a:off x="0" y="1477760"/>
          <a:ext cx="10168127" cy="7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kern="1200"/>
            <a:t>Gaining an understanding of your Committee</a:t>
          </a:r>
        </a:p>
      </dsp:txBody>
      <dsp:txXfrm>
        <a:off x="0" y="1477760"/>
        <a:ext cx="10168127" cy="738654"/>
      </dsp:txXfrm>
    </dsp:sp>
    <dsp:sp modelId="{C47D5097-AF47-4DD2-A5F9-E8526D56CFF5}">
      <dsp:nvSpPr>
        <dsp:cNvPr id="0" name=""/>
        <dsp:cNvSpPr/>
      </dsp:nvSpPr>
      <dsp:spPr>
        <a:xfrm>
          <a:off x="0" y="2216415"/>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F1292-CFD7-45C2-B626-A139DEF68120}">
      <dsp:nvSpPr>
        <dsp:cNvPr id="0" name=""/>
        <dsp:cNvSpPr/>
      </dsp:nvSpPr>
      <dsp:spPr>
        <a:xfrm>
          <a:off x="0" y="2216415"/>
          <a:ext cx="10168127" cy="7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kern="1200"/>
            <a:t>Reviewing last year and goalsetting for this year</a:t>
          </a:r>
        </a:p>
      </dsp:txBody>
      <dsp:txXfrm>
        <a:off x="0" y="2216415"/>
        <a:ext cx="10168127" cy="738654"/>
      </dsp:txXfrm>
    </dsp:sp>
    <dsp:sp modelId="{C41A5A8C-1135-42AD-B648-A983EC848C84}">
      <dsp:nvSpPr>
        <dsp:cNvPr id="0" name=""/>
        <dsp:cNvSpPr/>
      </dsp:nvSpPr>
      <dsp:spPr>
        <a:xfrm>
          <a:off x="0" y="295507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879E1-B176-4AAF-B218-703B8B6B8F36}">
      <dsp:nvSpPr>
        <dsp:cNvPr id="0" name=""/>
        <dsp:cNvSpPr/>
      </dsp:nvSpPr>
      <dsp:spPr>
        <a:xfrm>
          <a:off x="0" y="2955070"/>
          <a:ext cx="10168127" cy="7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kern="1200"/>
            <a:t>Being inspired</a:t>
          </a:r>
        </a:p>
      </dsp:txBody>
      <dsp:txXfrm>
        <a:off x="0" y="2955070"/>
        <a:ext cx="10168127" cy="7386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03.39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1,'6'0,"5"0,8 0,4 0,4 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27.8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30.28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37.3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6:03.09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1,'1153'0,"-1127"0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6:10.00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6:17.57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6:26.96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0,'0'1,"1"1,-1-1,1 0,-1 0,1 1,0-1,0 0,0 0,-1 0,1 0,0 0,0 0,0 0,1 0,-1-1,0 1,0 0,0-1,1 1,-1-1,0 1,1-1,-1 1,0-1,1 0,-1 0,3 0,44 6,-43-6,456 3,-237-6,-136 3,-63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6:40.44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7:11.05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1,'1922'0,"-1897"0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07.47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1,'5'0,"6"0,2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7:16.65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7:28.95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0,'0'2,"1"-1,-1 0,1 1,-1-1,1 0,0 0,0 0,-1 1,1-1,0 0,0 0,0 0,0 0,0-1,0 1,1 0,-1 0,0-1,0 1,1 0,-1-1,0 1,1-1,-1 0,0 0,1 1,2-1,44 6,-43-6,436 3,-227-6,435 3,-623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7:37.36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1,'1035'0,"-1009"0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7:41.73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33,'14'-1,"0"0,0-1,25-8,25-3,306 7,-203 9,127-3,-269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8:29.037"/>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1 33,'0'-1,"1"-1,-1 1,1 0,0 0,-1-1,1 1,0 0,0 0,0 0,0 0,0 0,0 0,0 0,0 0,0 0,0 0,1 1,-1-1,0 0,0 1,1-1,-1 1,1-1,-1 1,0 0,1 0,1 0,46-6,-43 6,435-4,-227 7,1025-3,-1214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8:32.165"/>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1,'1'1,"-1"0,1 1,-1-1,1 0,0 0,0 0,-1 1,1-1,0 0,0 0,0 0,0 0,0-1,0 1,0 0,1 0,-1-1,0 1,0 0,1-1,-1 1,0-1,1 0,-1 1,0-1,1 0,1 0,46 5,-44-4,297 1,-157-4,-120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8:37.382"/>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9:04.34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9:34.36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0,'5'0,"7"0,6 0,5 0,4 0,2 0,1 0,1 0,0 0,-1 0,1 0,-1 0,-1 0,1 0,0 0,-1 0,-4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39:38.25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32,'2483'0,"-2454"-2,0-1,36-8,-33 5,48-3,-54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09.93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40:16.5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0,'1922'0,"-1897"0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40:20.690"/>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41:31.56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0,'5'0,"7"0,6 0,6 0,3 0,2 0,1 0,1 0,0 0,0 0,-1 0,0 0,0 0,-6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41:43.269"/>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42:31.45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30,'4'-3,"1"0,-1 0,1 0,0 0,0 1,0 0,0 0,0 1,0-1,1 1,10-1,66-1,-59 3,423 2,-420-2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12.23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15.88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18.55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20.12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21.55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5:29:25.31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F3DD3E1-8801-4217-B7B5-E25E74992570}" type="datetimeFigureOut">
              <a:rPr lang="en-US" smtClean="0"/>
              <a:t>3/8/2024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20F02C0-2B1B-4E17-A979-8D414A963642}" type="slidenum">
              <a:rPr lang="en-US" smtClean="0"/>
              <a:t>‹#›</a:t>
            </a:fld>
            <a:endParaRPr lang="en-US"/>
          </a:p>
        </p:txBody>
      </p:sp>
    </p:spTree>
    <p:extLst>
      <p:ext uri="{BB962C8B-B14F-4D97-AF65-F5344CB8AC3E}">
        <p14:creationId xmlns:p14="http://schemas.microsoft.com/office/powerpoint/2010/main" val="210041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3237">
              <a:defRPr/>
            </a:pPr>
            <a:fld id="{03877008-C070-4C57-BA34-66206CA21788}" type="slidenum">
              <a:rPr lang="en-US">
                <a:solidFill>
                  <a:prstClr val="black"/>
                </a:solidFill>
                <a:latin typeface="Calibri"/>
              </a:rPr>
              <a:pPr defTabSz="933237">
                <a:defRPr/>
              </a:pPr>
              <a:t>13</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3/8/2024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3/8/2024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7841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3/8/2024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8718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756226-5EE5-4FF0-B4C7-CD49F82D2E90}"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9755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756226-5EE5-4FF0-B4C7-CD49F82D2E90}"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292259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756226-5EE5-4FF0-B4C7-CD49F82D2E90}"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351450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756226-5EE5-4FF0-B4C7-CD49F82D2E90}"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3751078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756226-5EE5-4FF0-B4C7-CD49F82D2E90}" type="datetimeFigureOut">
              <a:rPr lang="en-US" smtClean="0"/>
              <a:pPr/>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1479370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756226-5EE5-4FF0-B4C7-CD49F82D2E90}" type="datetimeFigureOut">
              <a:rPr lang="en-US" smtClean="0"/>
              <a:pPr/>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269479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56226-5EE5-4FF0-B4C7-CD49F82D2E90}" type="datetimeFigureOut">
              <a:rPr lang="en-US" smtClean="0"/>
              <a:pPr/>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3828518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56226-5EE5-4FF0-B4C7-CD49F82D2E90}"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227039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3/8/2024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296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56226-5EE5-4FF0-B4C7-CD49F82D2E90}" type="datetimeFigureOut">
              <a:rPr lang="en-US" smtClean="0"/>
              <a:pPr/>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34337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756226-5EE5-4FF0-B4C7-CD49F82D2E90}"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730307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756226-5EE5-4FF0-B4C7-CD49F82D2E90}" type="datetimeFigureOut">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F024A-0CBD-4D1D-A099-87408BE21CEB}" type="slidenum">
              <a:rPr lang="en-US" smtClean="0"/>
              <a:pPr/>
              <a:t>‹#›</a:t>
            </a:fld>
            <a:endParaRPr lang="en-US"/>
          </a:p>
        </p:txBody>
      </p:sp>
    </p:spTree>
    <p:extLst>
      <p:ext uri="{BB962C8B-B14F-4D97-AF65-F5344CB8AC3E}">
        <p14:creationId xmlns:p14="http://schemas.microsoft.com/office/powerpoint/2010/main" val="98726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3/8/2024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134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3/8/2024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1761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3/8/2024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0834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3/8/2024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2247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3/8/2024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134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3/8/2024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0703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3/8/2024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860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3/8/2024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12178593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56226-5EE5-4FF0-B4C7-CD49F82D2E90}" type="datetimeFigureOut">
              <a:rPr lang="en-US" smtClean="0"/>
              <a:pPr/>
              <a:t>3/8/2024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F024A-0CBD-4D1D-A099-87408BE21CEB}" type="slidenum">
              <a:rPr lang="en-US" smtClean="0"/>
              <a:pPr/>
              <a:t>‹#›</a:t>
            </a:fld>
            <a:endParaRPr lang="en-US"/>
          </a:p>
        </p:txBody>
      </p:sp>
    </p:spTree>
    <p:extLst>
      <p:ext uri="{BB962C8B-B14F-4D97-AF65-F5344CB8AC3E}">
        <p14:creationId xmlns:p14="http://schemas.microsoft.com/office/powerpoint/2010/main" val="115177830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customXml" Target="../ink/ink13.xml"/><Relationship Id="rId26" Type="http://schemas.openxmlformats.org/officeDocument/2006/relationships/customXml" Target="../ink/ink18.xml"/><Relationship Id="rId39" Type="http://schemas.openxmlformats.org/officeDocument/2006/relationships/customXml" Target="../ink/ink25.xml"/><Relationship Id="rId21" Type="http://schemas.openxmlformats.org/officeDocument/2006/relationships/customXml" Target="../ink/ink15.xml"/><Relationship Id="rId34" Type="http://schemas.openxmlformats.org/officeDocument/2006/relationships/image" Target="../media/image50.png"/><Relationship Id="rId42" Type="http://schemas.openxmlformats.org/officeDocument/2006/relationships/image" Target="../media/image54.png"/><Relationship Id="rId47" Type="http://schemas.openxmlformats.org/officeDocument/2006/relationships/customXml" Target="../ink/ink29.xml"/><Relationship Id="rId50" Type="http://schemas.openxmlformats.org/officeDocument/2006/relationships/image" Target="../media/image58.png"/><Relationship Id="rId55" Type="http://schemas.openxmlformats.org/officeDocument/2006/relationships/customXml" Target="../ink/ink33.xml"/><Relationship Id="rId7" Type="http://schemas.openxmlformats.org/officeDocument/2006/relationships/customXml" Target="../ink/ink3.xml"/><Relationship Id="rId12" Type="http://schemas.openxmlformats.org/officeDocument/2006/relationships/customXml" Target="../ink/ink7.xml"/><Relationship Id="rId17" Type="http://schemas.openxmlformats.org/officeDocument/2006/relationships/customXml" Target="../ink/ink12.xml"/><Relationship Id="rId25" Type="http://schemas.openxmlformats.org/officeDocument/2006/relationships/image" Target="../media/image46.png"/><Relationship Id="rId33" Type="http://schemas.openxmlformats.org/officeDocument/2006/relationships/customXml" Target="../ink/ink22.xml"/><Relationship Id="rId38" Type="http://schemas.openxmlformats.org/officeDocument/2006/relationships/image" Target="../media/image52.png"/><Relationship Id="rId46" Type="http://schemas.openxmlformats.org/officeDocument/2006/relationships/image" Target="../media/image56.png"/><Relationship Id="rId59" Type="http://schemas.openxmlformats.org/officeDocument/2006/relationships/image" Target="../media/image2.png"/><Relationship Id="rId2" Type="http://schemas.openxmlformats.org/officeDocument/2006/relationships/notesSlide" Target="../notesSlides/notesSlide1.xml"/><Relationship Id="rId16" Type="http://schemas.openxmlformats.org/officeDocument/2006/relationships/customXml" Target="../ink/ink11.xml"/><Relationship Id="rId20" Type="http://schemas.openxmlformats.org/officeDocument/2006/relationships/image" Target="../media/image44.png"/><Relationship Id="rId29" Type="http://schemas.openxmlformats.org/officeDocument/2006/relationships/image" Target="../media/image48.png"/><Relationship Id="rId41" Type="http://schemas.openxmlformats.org/officeDocument/2006/relationships/customXml" Target="../ink/ink26.xml"/><Relationship Id="rId54"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customXml" Target="../ink/ink6.xml"/><Relationship Id="rId24" Type="http://schemas.openxmlformats.org/officeDocument/2006/relationships/customXml" Target="../ink/ink17.xml"/><Relationship Id="rId32" Type="http://schemas.openxmlformats.org/officeDocument/2006/relationships/image" Target="../media/image49.png"/><Relationship Id="rId37" Type="http://schemas.openxmlformats.org/officeDocument/2006/relationships/customXml" Target="../ink/ink24.xml"/><Relationship Id="rId40" Type="http://schemas.openxmlformats.org/officeDocument/2006/relationships/image" Target="../media/image53.png"/><Relationship Id="rId45" Type="http://schemas.openxmlformats.org/officeDocument/2006/relationships/customXml" Target="../ink/ink28.xml"/><Relationship Id="rId53" Type="http://schemas.openxmlformats.org/officeDocument/2006/relationships/customXml" Target="../ink/ink32.xml"/><Relationship Id="rId58" Type="http://schemas.openxmlformats.org/officeDocument/2006/relationships/image" Target="../media/image62.png"/><Relationship Id="rId5"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customXml" Target="../ink/ink16.xml"/><Relationship Id="rId28" Type="http://schemas.openxmlformats.org/officeDocument/2006/relationships/customXml" Target="../ink/ink19.xml"/><Relationship Id="rId36" Type="http://schemas.openxmlformats.org/officeDocument/2006/relationships/image" Target="../media/image51.png"/><Relationship Id="rId49" Type="http://schemas.openxmlformats.org/officeDocument/2006/relationships/customXml" Target="../ink/ink30.xml"/><Relationship Id="rId57" Type="http://schemas.openxmlformats.org/officeDocument/2006/relationships/customXml" Target="../ink/ink34.xml"/><Relationship Id="rId10" Type="http://schemas.openxmlformats.org/officeDocument/2006/relationships/customXml" Target="../ink/ink5.xml"/><Relationship Id="rId19" Type="http://schemas.openxmlformats.org/officeDocument/2006/relationships/customXml" Target="../ink/ink14.xml"/><Relationship Id="rId31" Type="http://schemas.openxmlformats.org/officeDocument/2006/relationships/customXml" Target="../ink/ink21.xml"/><Relationship Id="rId44" Type="http://schemas.openxmlformats.org/officeDocument/2006/relationships/image" Target="../media/image55.png"/><Relationship Id="rId52"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customXml" Target="../ink/ink4.xml"/><Relationship Id="rId14" Type="http://schemas.openxmlformats.org/officeDocument/2006/relationships/customXml" Target="../ink/ink9.xml"/><Relationship Id="rId22" Type="http://schemas.openxmlformats.org/officeDocument/2006/relationships/image" Target="../media/image45.png"/><Relationship Id="rId27" Type="http://schemas.openxmlformats.org/officeDocument/2006/relationships/image" Target="../media/image47.png"/><Relationship Id="rId30" Type="http://schemas.openxmlformats.org/officeDocument/2006/relationships/customXml" Target="../ink/ink20.xml"/><Relationship Id="rId35" Type="http://schemas.openxmlformats.org/officeDocument/2006/relationships/customXml" Target="../ink/ink23.xml"/><Relationship Id="rId43" Type="http://schemas.openxmlformats.org/officeDocument/2006/relationships/customXml" Target="../ink/ink27.xml"/><Relationship Id="rId48" Type="http://schemas.openxmlformats.org/officeDocument/2006/relationships/image" Target="../media/image57.png"/><Relationship Id="rId56" Type="http://schemas.openxmlformats.org/officeDocument/2006/relationships/image" Target="../media/image61.png"/><Relationship Id="rId8" Type="http://schemas.openxmlformats.org/officeDocument/2006/relationships/image" Target="../media/image43.png"/><Relationship Id="rId51" Type="http://schemas.openxmlformats.org/officeDocument/2006/relationships/customXml" Target="../ink/ink31.xml"/><Relationship Id="rId3" Type="http://schemas.openxmlformats.org/officeDocument/2006/relationships/customXml" Target="../ink/ink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6.pn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4.png"/><Relationship Id="rId5" Type="http://schemas.openxmlformats.org/officeDocument/2006/relationships/image" Target="../media/image9.jp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olographic neon on a shiny background">
            <a:extLst>
              <a:ext uri="{FF2B5EF4-FFF2-40B4-BE49-F238E27FC236}">
                <a16:creationId xmlns:a16="http://schemas.microsoft.com/office/drawing/2014/main" id="{FA7AF4CF-137F-E128-DD16-1D18AF923937}"/>
              </a:ext>
            </a:extLst>
          </p:cNvPr>
          <p:cNvPicPr>
            <a:picLocks noChangeAspect="1"/>
          </p:cNvPicPr>
          <p:nvPr/>
        </p:nvPicPr>
        <p:blipFill rotWithShape="1">
          <a:blip r:embed="rId2"/>
          <a:srcRect l="9149" r="6478" b="-1"/>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93DCBA-4E98-99E2-1E6A-8928D120E3BD}"/>
              </a:ext>
            </a:extLst>
          </p:cNvPr>
          <p:cNvSpPr>
            <a:spLocks noGrp="1"/>
          </p:cNvSpPr>
          <p:nvPr>
            <p:ph type="ctrTitle"/>
          </p:nvPr>
        </p:nvSpPr>
        <p:spPr>
          <a:xfrm>
            <a:off x="477981" y="1122363"/>
            <a:ext cx="4023360" cy="3204134"/>
          </a:xfrm>
        </p:spPr>
        <p:txBody>
          <a:bodyPr anchor="b">
            <a:normAutofit/>
          </a:bodyPr>
          <a:lstStyle/>
          <a:p>
            <a:r>
              <a:rPr lang="en-US" sz="4800"/>
              <a:t>2024 UMANT Strategic Planning</a:t>
            </a:r>
            <a:br>
              <a:rPr lang="en-US" sz="4800"/>
            </a:br>
            <a:r>
              <a:rPr lang="en-US" sz="4800"/>
              <a:t>Retreat</a:t>
            </a:r>
          </a:p>
        </p:txBody>
      </p:sp>
      <p:sp>
        <p:nvSpPr>
          <p:cNvPr id="3" name="Subtitle 2">
            <a:extLst>
              <a:ext uri="{FF2B5EF4-FFF2-40B4-BE49-F238E27FC236}">
                <a16:creationId xmlns:a16="http://schemas.microsoft.com/office/drawing/2014/main" id="{5BF2A7A7-03C7-5AFD-8CE8-F5158A7E12FF}"/>
              </a:ext>
            </a:extLst>
          </p:cNvPr>
          <p:cNvSpPr>
            <a:spLocks noGrp="1"/>
          </p:cNvSpPr>
          <p:nvPr>
            <p:ph type="subTitle" idx="1"/>
          </p:nvPr>
        </p:nvSpPr>
        <p:spPr>
          <a:xfrm>
            <a:off x="477980" y="4872922"/>
            <a:ext cx="4023359" cy="1208141"/>
          </a:xfrm>
        </p:spPr>
        <p:txBody>
          <a:bodyPr>
            <a:normAutofit/>
          </a:bodyPr>
          <a:lstStyle/>
          <a:p>
            <a:r>
              <a:rPr lang="en-US" sz="2000" dirty="0"/>
              <a:t>2pm</a:t>
            </a:r>
          </a:p>
          <a:p>
            <a:r>
              <a:rPr lang="en-US" sz="2000" dirty="0"/>
              <a:t>The </a:t>
            </a:r>
            <a:r>
              <a:rPr lang="en-US" sz="2000" dirty="0" err="1"/>
              <a:t>Marq</a:t>
            </a:r>
            <a:r>
              <a:rPr lang="en-US" sz="2000" dirty="0"/>
              <a:t>, Southlake</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AC58B0-B311-429A-A264-CD4DA84C6E39}"/>
              </a:ext>
            </a:extLst>
          </p:cNvPr>
          <p:cNvPicPr>
            <a:picLocks noChangeAspect="1"/>
          </p:cNvPicPr>
          <p:nvPr/>
        </p:nvPicPr>
        <p:blipFill rotWithShape="1">
          <a:blip r:embed="rId3">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Tree>
    <p:extLst>
      <p:ext uri="{BB962C8B-B14F-4D97-AF65-F5344CB8AC3E}">
        <p14:creationId xmlns:p14="http://schemas.microsoft.com/office/powerpoint/2010/main" val="261069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69B15-3EE3-D5EC-FCFB-CE9378BF26CC}"/>
              </a:ext>
            </a:extLst>
          </p:cNvPr>
          <p:cNvSpPr>
            <a:spLocks noGrp="1"/>
          </p:cNvSpPr>
          <p:nvPr>
            <p:ph type="title"/>
          </p:nvPr>
        </p:nvSpPr>
        <p:spPr/>
        <p:txBody>
          <a:bodyPr/>
          <a:lstStyle/>
          <a:p>
            <a:r>
              <a:rPr lang="en-US" dirty="0"/>
              <a:t>2024 UMANT Executive Committee</a:t>
            </a:r>
          </a:p>
        </p:txBody>
      </p:sp>
      <p:pic>
        <p:nvPicPr>
          <p:cNvPr id="2" name="Content Placeholder 1">
            <a:extLst>
              <a:ext uri="{FF2B5EF4-FFF2-40B4-BE49-F238E27FC236}">
                <a16:creationId xmlns:a16="http://schemas.microsoft.com/office/drawing/2014/main" id="{5EFB1075-B403-2844-9E1F-0BB5943D4C08}"/>
              </a:ext>
            </a:extLst>
          </p:cNvPr>
          <p:cNvPicPr>
            <a:picLocks noGrp="1" noChangeAspect="1"/>
          </p:cNvPicPr>
          <p:nvPr>
            <p:ph idx="1"/>
          </p:nvPr>
        </p:nvPicPr>
        <p:blipFill>
          <a:blip r:embed="rId2"/>
          <a:stretch>
            <a:fillRect/>
          </a:stretch>
        </p:blipFill>
        <p:spPr>
          <a:xfrm>
            <a:off x="2871656" y="1951540"/>
            <a:ext cx="1541146" cy="1541146"/>
          </a:xfrm>
          <a:prstGeom prst="rect">
            <a:avLst/>
          </a:prstGeom>
        </p:spPr>
      </p:pic>
      <p:pic>
        <p:nvPicPr>
          <p:cNvPr id="6" name="Picture 5">
            <a:extLst>
              <a:ext uri="{FF2B5EF4-FFF2-40B4-BE49-F238E27FC236}">
                <a16:creationId xmlns:a16="http://schemas.microsoft.com/office/drawing/2014/main" id="{CF2C93EB-F215-4429-9F6E-709D164AFDBB}"/>
              </a:ext>
            </a:extLst>
          </p:cNvPr>
          <p:cNvPicPr>
            <a:picLocks noChangeAspect="1"/>
          </p:cNvPicPr>
          <p:nvPr/>
        </p:nvPicPr>
        <p:blipFill rotWithShape="1">
          <a:blip r:embed="rId3">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pic>
        <p:nvPicPr>
          <p:cNvPr id="3" name="Picture 2">
            <a:extLst>
              <a:ext uri="{FF2B5EF4-FFF2-40B4-BE49-F238E27FC236}">
                <a16:creationId xmlns:a16="http://schemas.microsoft.com/office/drawing/2014/main" id="{7857FDBF-A35B-6040-CAA2-8CE3495C9C38}"/>
              </a:ext>
            </a:extLst>
          </p:cNvPr>
          <p:cNvPicPr>
            <a:picLocks noChangeAspect="1"/>
          </p:cNvPicPr>
          <p:nvPr/>
        </p:nvPicPr>
        <p:blipFill>
          <a:blip r:embed="rId4"/>
          <a:stretch>
            <a:fillRect/>
          </a:stretch>
        </p:blipFill>
        <p:spPr>
          <a:xfrm>
            <a:off x="4516747" y="1947711"/>
            <a:ext cx="1541146" cy="1541146"/>
          </a:xfrm>
          <a:prstGeom prst="rect">
            <a:avLst/>
          </a:prstGeom>
        </p:spPr>
      </p:pic>
      <p:pic>
        <p:nvPicPr>
          <p:cNvPr id="7" name="Picture 6">
            <a:extLst>
              <a:ext uri="{FF2B5EF4-FFF2-40B4-BE49-F238E27FC236}">
                <a16:creationId xmlns:a16="http://schemas.microsoft.com/office/drawing/2014/main" id="{67EF1C55-B047-076E-D5A1-0355212B2F43}"/>
              </a:ext>
            </a:extLst>
          </p:cNvPr>
          <p:cNvPicPr>
            <a:picLocks noChangeAspect="1"/>
          </p:cNvPicPr>
          <p:nvPr/>
        </p:nvPicPr>
        <p:blipFill>
          <a:blip r:embed="rId5"/>
          <a:stretch>
            <a:fillRect/>
          </a:stretch>
        </p:blipFill>
        <p:spPr>
          <a:xfrm>
            <a:off x="6161838" y="1947711"/>
            <a:ext cx="1541146" cy="1541146"/>
          </a:xfrm>
          <a:prstGeom prst="rect">
            <a:avLst/>
          </a:prstGeom>
        </p:spPr>
      </p:pic>
      <p:pic>
        <p:nvPicPr>
          <p:cNvPr id="8" name="Picture 7">
            <a:extLst>
              <a:ext uri="{FF2B5EF4-FFF2-40B4-BE49-F238E27FC236}">
                <a16:creationId xmlns:a16="http://schemas.microsoft.com/office/drawing/2014/main" id="{9FF8B7DB-E258-5878-D92E-EC0E51A00D34}"/>
              </a:ext>
            </a:extLst>
          </p:cNvPr>
          <p:cNvPicPr>
            <a:picLocks noChangeAspect="1"/>
          </p:cNvPicPr>
          <p:nvPr/>
        </p:nvPicPr>
        <p:blipFill>
          <a:blip r:embed="rId6"/>
          <a:stretch>
            <a:fillRect/>
          </a:stretch>
        </p:blipFill>
        <p:spPr>
          <a:xfrm>
            <a:off x="7779200" y="1938792"/>
            <a:ext cx="1541146" cy="1541146"/>
          </a:xfrm>
          <a:prstGeom prst="rect">
            <a:avLst/>
          </a:prstGeom>
        </p:spPr>
      </p:pic>
      <p:sp>
        <p:nvSpPr>
          <p:cNvPr id="9" name="TextBox 8">
            <a:extLst>
              <a:ext uri="{FF2B5EF4-FFF2-40B4-BE49-F238E27FC236}">
                <a16:creationId xmlns:a16="http://schemas.microsoft.com/office/drawing/2014/main" id="{286D721D-F86E-CFC9-6864-259DB9F4F62A}"/>
              </a:ext>
            </a:extLst>
          </p:cNvPr>
          <p:cNvSpPr txBox="1"/>
          <p:nvPr/>
        </p:nvSpPr>
        <p:spPr>
          <a:xfrm>
            <a:off x="2969673" y="3492686"/>
            <a:ext cx="1332929" cy="584775"/>
          </a:xfrm>
          <a:prstGeom prst="rect">
            <a:avLst/>
          </a:prstGeom>
          <a:noFill/>
        </p:spPr>
        <p:txBody>
          <a:bodyPr wrap="square" rtlCol="0">
            <a:spAutoFit/>
          </a:bodyPr>
          <a:lstStyle/>
          <a:p>
            <a:pPr algn="ctr"/>
            <a:r>
              <a:rPr lang="en-US" dirty="0"/>
              <a:t>President</a:t>
            </a:r>
          </a:p>
          <a:p>
            <a:pPr algn="ctr"/>
            <a:r>
              <a:rPr lang="en-US" sz="1400" dirty="0"/>
              <a:t>Jared DeVries</a:t>
            </a:r>
          </a:p>
        </p:txBody>
      </p:sp>
      <p:sp>
        <p:nvSpPr>
          <p:cNvPr id="10" name="TextBox 9">
            <a:extLst>
              <a:ext uri="{FF2B5EF4-FFF2-40B4-BE49-F238E27FC236}">
                <a16:creationId xmlns:a16="http://schemas.microsoft.com/office/drawing/2014/main" id="{2B68E02D-F2F0-2ECB-991F-272CF58F9B83}"/>
              </a:ext>
            </a:extLst>
          </p:cNvPr>
          <p:cNvSpPr txBox="1"/>
          <p:nvPr/>
        </p:nvSpPr>
        <p:spPr>
          <a:xfrm>
            <a:off x="4439335" y="3509159"/>
            <a:ext cx="1684948" cy="584775"/>
          </a:xfrm>
          <a:prstGeom prst="rect">
            <a:avLst/>
          </a:prstGeom>
          <a:noFill/>
        </p:spPr>
        <p:txBody>
          <a:bodyPr wrap="square" rtlCol="0">
            <a:spAutoFit/>
          </a:bodyPr>
          <a:lstStyle/>
          <a:p>
            <a:pPr algn="ctr"/>
            <a:r>
              <a:rPr lang="en-US" dirty="0"/>
              <a:t>Vice-President</a:t>
            </a:r>
          </a:p>
          <a:p>
            <a:pPr algn="ctr"/>
            <a:r>
              <a:rPr lang="en-US" sz="1400" dirty="0"/>
              <a:t>Elizabeth Johnson</a:t>
            </a:r>
          </a:p>
        </p:txBody>
      </p:sp>
      <p:sp>
        <p:nvSpPr>
          <p:cNvPr id="11" name="TextBox 10">
            <a:extLst>
              <a:ext uri="{FF2B5EF4-FFF2-40B4-BE49-F238E27FC236}">
                <a16:creationId xmlns:a16="http://schemas.microsoft.com/office/drawing/2014/main" id="{6969136C-EBE9-F4DC-0BC5-186640BF69FF}"/>
              </a:ext>
            </a:extLst>
          </p:cNvPr>
          <p:cNvSpPr txBox="1"/>
          <p:nvPr/>
        </p:nvSpPr>
        <p:spPr>
          <a:xfrm>
            <a:off x="6293467" y="3479938"/>
            <a:ext cx="1167371" cy="584775"/>
          </a:xfrm>
          <a:prstGeom prst="rect">
            <a:avLst/>
          </a:prstGeom>
          <a:noFill/>
        </p:spPr>
        <p:txBody>
          <a:bodyPr wrap="square" rtlCol="0">
            <a:spAutoFit/>
          </a:bodyPr>
          <a:lstStyle/>
          <a:p>
            <a:pPr algn="ctr"/>
            <a:r>
              <a:rPr lang="en-US" dirty="0"/>
              <a:t>Treasurer</a:t>
            </a:r>
          </a:p>
          <a:p>
            <a:pPr algn="ctr"/>
            <a:r>
              <a:rPr lang="en-US" sz="1400" dirty="0"/>
              <a:t>Aya </a:t>
            </a:r>
            <a:r>
              <a:rPr lang="en-US" sz="1400" dirty="0" err="1"/>
              <a:t>Kouaho</a:t>
            </a:r>
            <a:endParaRPr lang="en-US" sz="1400" dirty="0"/>
          </a:p>
        </p:txBody>
      </p:sp>
      <p:sp>
        <p:nvSpPr>
          <p:cNvPr id="12" name="TextBox 11">
            <a:extLst>
              <a:ext uri="{FF2B5EF4-FFF2-40B4-BE49-F238E27FC236}">
                <a16:creationId xmlns:a16="http://schemas.microsoft.com/office/drawing/2014/main" id="{408E7F6C-75B9-D641-1C05-54BCA04042B0}"/>
              </a:ext>
            </a:extLst>
          </p:cNvPr>
          <p:cNvSpPr txBox="1"/>
          <p:nvPr/>
        </p:nvSpPr>
        <p:spPr>
          <a:xfrm>
            <a:off x="7834613" y="3478265"/>
            <a:ext cx="1437038" cy="584775"/>
          </a:xfrm>
          <a:prstGeom prst="rect">
            <a:avLst/>
          </a:prstGeom>
          <a:noFill/>
        </p:spPr>
        <p:txBody>
          <a:bodyPr wrap="square" rtlCol="0">
            <a:spAutoFit/>
          </a:bodyPr>
          <a:lstStyle/>
          <a:p>
            <a:pPr algn="ctr"/>
            <a:r>
              <a:rPr lang="en-US" dirty="0"/>
              <a:t>Secretary</a:t>
            </a:r>
          </a:p>
          <a:p>
            <a:pPr algn="ctr"/>
            <a:r>
              <a:rPr lang="en-US" sz="1400" dirty="0"/>
              <a:t>Maya Williams</a:t>
            </a:r>
          </a:p>
        </p:txBody>
      </p:sp>
      <p:sp>
        <p:nvSpPr>
          <p:cNvPr id="14" name="TextBox 13">
            <a:extLst>
              <a:ext uri="{FF2B5EF4-FFF2-40B4-BE49-F238E27FC236}">
                <a16:creationId xmlns:a16="http://schemas.microsoft.com/office/drawing/2014/main" id="{ACFC69A8-B842-B3BE-63A3-B9EDF9ECA744}"/>
              </a:ext>
            </a:extLst>
          </p:cNvPr>
          <p:cNvSpPr txBox="1"/>
          <p:nvPr/>
        </p:nvSpPr>
        <p:spPr>
          <a:xfrm>
            <a:off x="861604" y="2533618"/>
            <a:ext cx="1070165" cy="369332"/>
          </a:xfrm>
          <a:prstGeom prst="rect">
            <a:avLst/>
          </a:prstGeom>
          <a:noFill/>
        </p:spPr>
        <p:txBody>
          <a:bodyPr wrap="none" rtlCol="0">
            <a:spAutoFit/>
          </a:bodyPr>
          <a:lstStyle/>
          <a:p>
            <a:r>
              <a:rPr lang="en-US" dirty="0"/>
              <a:t>Officers:</a:t>
            </a:r>
          </a:p>
        </p:txBody>
      </p:sp>
      <p:sp>
        <p:nvSpPr>
          <p:cNvPr id="15" name="TextBox 14">
            <a:extLst>
              <a:ext uri="{FF2B5EF4-FFF2-40B4-BE49-F238E27FC236}">
                <a16:creationId xmlns:a16="http://schemas.microsoft.com/office/drawing/2014/main" id="{D1AE0FAE-91AB-DF59-1D07-2E96E478772B}"/>
              </a:ext>
            </a:extLst>
          </p:cNvPr>
          <p:cNvSpPr txBox="1"/>
          <p:nvPr/>
        </p:nvSpPr>
        <p:spPr>
          <a:xfrm>
            <a:off x="935664" y="4651320"/>
            <a:ext cx="922047" cy="369332"/>
          </a:xfrm>
          <a:prstGeom prst="rect">
            <a:avLst/>
          </a:prstGeom>
          <a:noFill/>
        </p:spPr>
        <p:txBody>
          <a:bodyPr wrap="none" rtlCol="0">
            <a:spAutoFit/>
          </a:bodyPr>
          <a:lstStyle/>
          <a:p>
            <a:r>
              <a:rPr lang="en-US" dirty="0"/>
              <a:t>Chairs:</a:t>
            </a:r>
          </a:p>
        </p:txBody>
      </p:sp>
      <p:pic>
        <p:nvPicPr>
          <p:cNvPr id="16" name="Picture 15">
            <a:extLst>
              <a:ext uri="{FF2B5EF4-FFF2-40B4-BE49-F238E27FC236}">
                <a16:creationId xmlns:a16="http://schemas.microsoft.com/office/drawing/2014/main" id="{3142A886-EB1F-C2A2-2459-0B222DFA406C}"/>
              </a:ext>
            </a:extLst>
          </p:cNvPr>
          <p:cNvPicPr>
            <a:picLocks noChangeAspect="1"/>
          </p:cNvPicPr>
          <p:nvPr/>
        </p:nvPicPr>
        <p:blipFill>
          <a:blip r:embed="rId7"/>
          <a:stretch>
            <a:fillRect/>
          </a:stretch>
        </p:blipFill>
        <p:spPr>
          <a:xfrm>
            <a:off x="2239915" y="4198933"/>
            <a:ext cx="7919434" cy="2141734"/>
          </a:xfrm>
          <a:prstGeom prst="rect">
            <a:avLst/>
          </a:prstGeom>
        </p:spPr>
      </p:pic>
      <p:sp>
        <p:nvSpPr>
          <p:cNvPr id="19" name="TextBox 18">
            <a:extLst>
              <a:ext uri="{FF2B5EF4-FFF2-40B4-BE49-F238E27FC236}">
                <a16:creationId xmlns:a16="http://schemas.microsoft.com/office/drawing/2014/main" id="{91A457F0-0425-FA53-170E-70D63B2710F7}"/>
              </a:ext>
            </a:extLst>
          </p:cNvPr>
          <p:cNvSpPr txBox="1"/>
          <p:nvPr/>
        </p:nvSpPr>
        <p:spPr>
          <a:xfrm>
            <a:off x="10159349" y="6348018"/>
            <a:ext cx="6097772" cy="369332"/>
          </a:xfrm>
          <a:prstGeom prst="rect">
            <a:avLst/>
          </a:prstGeom>
          <a:noFill/>
        </p:spPr>
        <p:txBody>
          <a:bodyPr wrap="square">
            <a:spAutoFit/>
          </a:bodyPr>
          <a:lstStyle/>
          <a:p>
            <a:r>
              <a:rPr lang="en-US" dirty="0"/>
              <a:t>(3:00-3:30)</a:t>
            </a:r>
          </a:p>
        </p:txBody>
      </p:sp>
    </p:spTree>
    <p:extLst>
      <p:ext uri="{BB962C8B-B14F-4D97-AF65-F5344CB8AC3E}">
        <p14:creationId xmlns:p14="http://schemas.microsoft.com/office/powerpoint/2010/main" val="803337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69B15-3EE3-D5EC-FCFB-CE9378BF26CC}"/>
              </a:ext>
            </a:extLst>
          </p:cNvPr>
          <p:cNvSpPr>
            <a:spLocks noGrp="1"/>
          </p:cNvSpPr>
          <p:nvPr>
            <p:ph type="title"/>
          </p:nvPr>
        </p:nvSpPr>
        <p:spPr/>
        <p:txBody>
          <a:bodyPr/>
          <a:lstStyle/>
          <a:p>
            <a:r>
              <a:rPr lang="en-US" dirty="0"/>
              <a:t>Executive Committee Meetings</a:t>
            </a:r>
          </a:p>
        </p:txBody>
      </p:sp>
      <p:sp>
        <p:nvSpPr>
          <p:cNvPr id="29" name="Content Placeholder 28">
            <a:extLst>
              <a:ext uri="{FF2B5EF4-FFF2-40B4-BE49-F238E27FC236}">
                <a16:creationId xmlns:a16="http://schemas.microsoft.com/office/drawing/2014/main" id="{5CC47893-C798-28F4-8449-9B1B5CAD7076}"/>
              </a:ext>
            </a:extLst>
          </p:cNvPr>
          <p:cNvSpPr>
            <a:spLocks noGrp="1"/>
          </p:cNvSpPr>
          <p:nvPr>
            <p:ph idx="1"/>
          </p:nvPr>
        </p:nvSpPr>
        <p:spPr>
          <a:xfrm>
            <a:off x="1115568" y="2254741"/>
            <a:ext cx="10168128" cy="3694176"/>
          </a:xfrm>
        </p:spPr>
        <p:txBody>
          <a:bodyPr>
            <a:normAutofit lnSpcReduction="10000"/>
          </a:bodyPr>
          <a:lstStyle/>
          <a:p>
            <a:r>
              <a:rPr lang="en-US" sz="1800" dirty="0"/>
              <a:t>First Friday of each month via Zoom</a:t>
            </a:r>
          </a:p>
          <a:p>
            <a:r>
              <a:rPr lang="en-US" sz="1800" dirty="0"/>
              <a:t>Governed by 12</a:t>
            </a:r>
            <a:r>
              <a:rPr lang="en-US" sz="1800" baseline="30000" dirty="0"/>
              <a:t>th</a:t>
            </a:r>
            <a:r>
              <a:rPr lang="en-US" sz="1800" dirty="0"/>
              <a:t> Ed. Of Robert’s Rules of Order</a:t>
            </a:r>
          </a:p>
          <a:p>
            <a:r>
              <a:rPr lang="en-US" sz="1800" dirty="0"/>
              <a:t>Attendance required for Officers and Chairs, but open to all members</a:t>
            </a:r>
          </a:p>
          <a:p>
            <a:r>
              <a:rPr lang="en-US" sz="1800" dirty="0"/>
              <a:t>Quorum for official business (approval of recommendations, resolutions, and procedural motions) shall be defined as </a:t>
            </a:r>
            <a:r>
              <a:rPr lang="en-US" sz="1800" b="1" dirty="0"/>
              <a:t>50% of the voting membership of the Executive Committee plus one</a:t>
            </a:r>
            <a:r>
              <a:rPr lang="en-US" sz="1800" dirty="0"/>
              <a:t>. </a:t>
            </a:r>
          </a:p>
          <a:p>
            <a:r>
              <a:rPr lang="en-US" sz="1800" b="1" dirty="0"/>
              <a:t>6</a:t>
            </a:r>
            <a:r>
              <a:rPr lang="en-US" sz="1800" dirty="0"/>
              <a:t> members of the Executive Committee constitutes a quorum (Sec VII., Item c., d. UMANT Bylaws). </a:t>
            </a:r>
          </a:p>
          <a:p>
            <a:r>
              <a:rPr lang="en-US" sz="1800" i="1" dirty="0"/>
              <a:t>Approval of minutes from the prior meeting, updates from each of the Committees, general meeting items, acknowledgements, and future agenda item requests</a:t>
            </a:r>
          </a:p>
          <a:p>
            <a:endParaRPr lang="en-US" sz="1800"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CF2C93EB-F215-4429-9F6E-709D164AFDBB}"/>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34" name="TextBox 33">
            <a:extLst>
              <a:ext uri="{FF2B5EF4-FFF2-40B4-BE49-F238E27FC236}">
                <a16:creationId xmlns:a16="http://schemas.microsoft.com/office/drawing/2014/main" id="{400B4228-1929-F90F-F00E-B38F83C4B083}"/>
              </a:ext>
            </a:extLst>
          </p:cNvPr>
          <p:cNvSpPr txBox="1"/>
          <p:nvPr/>
        </p:nvSpPr>
        <p:spPr>
          <a:xfrm>
            <a:off x="10159349" y="6348018"/>
            <a:ext cx="6097772" cy="369332"/>
          </a:xfrm>
          <a:prstGeom prst="rect">
            <a:avLst/>
          </a:prstGeom>
          <a:noFill/>
        </p:spPr>
        <p:txBody>
          <a:bodyPr wrap="square">
            <a:spAutoFit/>
          </a:bodyPr>
          <a:lstStyle/>
          <a:p>
            <a:r>
              <a:rPr lang="en-US" dirty="0"/>
              <a:t>(3:00-3:30)</a:t>
            </a:r>
          </a:p>
        </p:txBody>
      </p:sp>
    </p:spTree>
    <p:extLst>
      <p:ext uri="{BB962C8B-B14F-4D97-AF65-F5344CB8AC3E}">
        <p14:creationId xmlns:p14="http://schemas.microsoft.com/office/powerpoint/2010/main" val="371496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D13B-BB52-66CF-51F3-18D1640532E3}"/>
              </a:ext>
            </a:extLst>
          </p:cNvPr>
          <p:cNvSpPr>
            <a:spLocks noGrp="1"/>
          </p:cNvSpPr>
          <p:nvPr>
            <p:ph type="title"/>
          </p:nvPr>
        </p:nvSpPr>
        <p:spPr/>
        <p:txBody>
          <a:bodyPr>
            <a:normAutofit/>
          </a:bodyPr>
          <a:lstStyle/>
          <a:p>
            <a:r>
              <a:rPr lang="en-US" dirty="0"/>
              <a:t>Calendar Discussion</a:t>
            </a:r>
          </a:p>
        </p:txBody>
      </p:sp>
      <p:sp>
        <p:nvSpPr>
          <p:cNvPr id="3" name="Content Placeholder 2">
            <a:extLst>
              <a:ext uri="{FF2B5EF4-FFF2-40B4-BE49-F238E27FC236}">
                <a16:creationId xmlns:a16="http://schemas.microsoft.com/office/drawing/2014/main" id="{F8AE8CA4-6B98-5396-ED66-262BD9C30EE4}"/>
              </a:ext>
            </a:extLst>
          </p:cNvPr>
          <p:cNvSpPr>
            <a:spLocks noGrp="1"/>
          </p:cNvSpPr>
          <p:nvPr>
            <p:ph idx="1"/>
          </p:nvPr>
        </p:nvSpPr>
        <p:spPr>
          <a:xfrm>
            <a:off x="1115568" y="2190945"/>
            <a:ext cx="10168128" cy="3694176"/>
          </a:xfrm>
        </p:spPr>
        <p:txBody>
          <a:bodyPr numCol="2">
            <a:normAutofit/>
          </a:bodyPr>
          <a:lstStyle/>
          <a:p>
            <a:pPr>
              <a:lnSpc>
                <a:spcPct val="100000"/>
              </a:lnSpc>
              <a:spcBef>
                <a:spcPts val="0"/>
              </a:spcBef>
              <a:buFont typeface="Wingdings" panose="05000000000000000000" pitchFamily="2" charset="2"/>
              <a:buChar char="§"/>
            </a:pPr>
            <a:r>
              <a:rPr lang="en-US" sz="1800" dirty="0"/>
              <a:t>January</a:t>
            </a:r>
          </a:p>
          <a:p>
            <a:pPr>
              <a:lnSpc>
                <a:spcPct val="100000"/>
              </a:lnSpc>
              <a:spcBef>
                <a:spcPts val="0"/>
              </a:spcBef>
              <a:buFont typeface="Wingdings" panose="05000000000000000000" pitchFamily="2" charset="2"/>
              <a:buChar char="§"/>
            </a:pPr>
            <a:r>
              <a:rPr lang="en-US" sz="1800" dirty="0"/>
              <a:t>February</a:t>
            </a:r>
          </a:p>
          <a:p>
            <a:pPr lvl="1">
              <a:lnSpc>
                <a:spcPct val="100000"/>
              </a:lnSpc>
              <a:spcBef>
                <a:spcPts val="0"/>
              </a:spcBef>
              <a:buFont typeface="Wingdings" panose="05000000000000000000" pitchFamily="2" charset="2"/>
              <a:buChar char="§"/>
            </a:pPr>
            <a:r>
              <a:rPr lang="en-US" sz="1800" dirty="0"/>
              <a:t>Kick-off HH (</a:t>
            </a:r>
            <a:r>
              <a:rPr lang="en-US" sz="1800" b="1" dirty="0"/>
              <a:t>N+M</a:t>
            </a:r>
            <a:r>
              <a:rPr lang="en-US" sz="1800" dirty="0"/>
              <a:t>)</a:t>
            </a:r>
          </a:p>
          <a:p>
            <a:pPr>
              <a:lnSpc>
                <a:spcPct val="100000"/>
              </a:lnSpc>
              <a:spcBef>
                <a:spcPts val="0"/>
              </a:spcBef>
              <a:buFont typeface="Wingdings" panose="05000000000000000000" pitchFamily="2" charset="2"/>
              <a:buChar char="§"/>
            </a:pPr>
            <a:r>
              <a:rPr lang="en-US" sz="1800" dirty="0"/>
              <a:t>March</a:t>
            </a:r>
          </a:p>
          <a:p>
            <a:pPr lvl="1">
              <a:lnSpc>
                <a:spcPct val="100000"/>
              </a:lnSpc>
              <a:spcBef>
                <a:spcPts val="0"/>
              </a:spcBef>
              <a:buFont typeface="Wingdings" panose="05000000000000000000" pitchFamily="2" charset="2"/>
              <a:buChar char="§"/>
            </a:pPr>
            <a:r>
              <a:rPr lang="en-US" sz="1800" dirty="0"/>
              <a:t>Exec Connect and Happy Hour (</a:t>
            </a:r>
            <a:r>
              <a:rPr lang="en-US" sz="1800" b="1" dirty="0"/>
              <a:t>N+M</a:t>
            </a:r>
            <a:r>
              <a:rPr lang="en-US" sz="1800" dirty="0"/>
              <a:t>)</a:t>
            </a:r>
          </a:p>
          <a:p>
            <a:pPr>
              <a:lnSpc>
                <a:spcPct val="100000"/>
              </a:lnSpc>
              <a:spcBef>
                <a:spcPts val="0"/>
              </a:spcBef>
              <a:buFont typeface="Wingdings" panose="05000000000000000000" pitchFamily="2" charset="2"/>
              <a:buChar char="§"/>
            </a:pPr>
            <a:r>
              <a:rPr lang="en-US" sz="1800" dirty="0"/>
              <a:t>April</a:t>
            </a:r>
          </a:p>
          <a:p>
            <a:pPr lvl="1">
              <a:lnSpc>
                <a:spcPct val="100000"/>
              </a:lnSpc>
              <a:spcBef>
                <a:spcPts val="0"/>
              </a:spcBef>
              <a:buFont typeface="Wingdings" panose="05000000000000000000" pitchFamily="2" charset="2"/>
              <a:buChar char="§"/>
            </a:pPr>
            <a:r>
              <a:rPr lang="en-US" sz="1800" dirty="0"/>
              <a:t>Lunch and Learn (</a:t>
            </a:r>
            <a:r>
              <a:rPr lang="en-US" sz="1800" b="1" dirty="0"/>
              <a:t>PD</a:t>
            </a:r>
            <a:r>
              <a:rPr lang="en-US" sz="1800" dirty="0"/>
              <a:t>)</a:t>
            </a:r>
          </a:p>
          <a:p>
            <a:pPr>
              <a:lnSpc>
                <a:spcPct val="100000"/>
              </a:lnSpc>
              <a:spcBef>
                <a:spcPts val="0"/>
              </a:spcBef>
              <a:buFont typeface="Wingdings" panose="05000000000000000000" pitchFamily="2" charset="2"/>
              <a:buChar char="§"/>
            </a:pPr>
            <a:r>
              <a:rPr lang="en-US" sz="1800" dirty="0"/>
              <a:t>May</a:t>
            </a:r>
          </a:p>
          <a:p>
            <a:pPr lvl="1">
              <a:lnSpc>
                <a:spcPct val="100000"/>
              </a:lnSpc>
              <a:spcBef>
                <a:spcPts val="0"/>
              </a:spcBef>
              <a:buFont typeface="Wingdings" panose="05000000000000000000" pitchFamily="2" charset="2"/>
              <a:buChar char="§"/>
            </a:pPr>
            <a:r>
              <a:rPr lang="en-US" sz="1800" dirty="0"/>
              <a:t>Wine and Dine (</a:t>
            </a:r>
            <a:r>
              <a:rPr lang="en-US" sz="1800" b="1" dirty="0"/>
              <a:t>SE</a:t>
            </a:r>
            <a:r>
              <a:rPr lang="en-US" sz="1800" dirty="0"/>
              <a:t>)</a:t>
            </a:r>
          </a:p>
          <a:p>
            <a:pPr>
              <a:lnSpc>
                <a:spcPct val="100000"/>
              </a:lnSpc>
              <a:spcBef>
                <a:spcPts val="0"/>
              </a:spcBef>
              <a:buFont typeface="Wingdings" panose="05000000000000000000" pitchFamily="2" charset="2"/>
              <a:buChar char="§"/>
            </a:pPr>
            <a:r>
              <a:rPr lang="en-US" sz="1800" dirty="0"/>
              <a:t>June</a:t>
            </a:r>
          </a:p>
          <a:p>
            <a:pPr>
              <a:lnSpc>
                <a:spcPct val="100000"/>
              </a:lnSpc>
              <a:spcBef>
                <a:spcPts val="0"/>
              </a:spcBef>
              <a:buFont typeface="Wingdings" panose="05000000000000000000" pitchFamily="2" charset="2"/>
              <a:buChar char="§"/>
            </a:pPr>
            <a:r>
              <a:rPr lang="en-US" sz="1800" dirty="0"/>
              <a:t>July</a:t>
            </a:r>
          </a:p>
          <a:p>
            <a:pPr lvl="1">
              <a:lnSpc>
                <a:spcPct val="100000"/>
              </a:lnSpc>
              <a:spcBef>
                <a:spcPts val="0"/>
              </a:spcBef>
              <a:buFont typeface="Wingdings" panose="05000000000000000000" pitchFamily="2" charset="2"/>
              <a:buChar char="§"/>
            </a:pPr>
            <a:r>
              <a:rPr lang="en-US" sz="1800" dirty="0"/>
              <a:t>Lunch and Learn (</a:t>
            </a:r>
            <a:r>
              <a:rPr lang="en-US" sz="1800" b="1" dirty="0"/>
              <a:t>PD</a:t>
            </a:r>
            <a:r>
              <a:rPr lang="en-US" sz="1800" dirty="0"/>
              <a:t>)</a:t>
            </a:r>
          </a:p>
          <a:p>
            <a:pPr>
              <a:lnSpc>
                <a:spcPct val="100000"/>
              </a:lnSpc>
              <a:spcBef>
                <a:spcPts val="0"/>
              </a:spcBef>
              <a:buFont typeface="Wingdings" panose="05000000000000000000" pitchFamily="2" charset="2"/>
              <a:buChar char="§"/>
            </a:pPr>
            <a:r>
              <a:rPr lang="en-US" sz="1800" dirty="0"/>
              <a:t>August</a:t>
            </a:r>
          </a:p>
          <a:p>
            <a:pPr>
              <a:spcBef>
                <a:spcPts val="0"/>
              </a:spcBef>
              <a:buFont typeface="Wingdings" panose="05000000000000000000" pitchFamily="2" charset="2"/>
              <a:buChar char="§"/>
            </a:pPr>
            <a:r>
              <a:rPr lang="en-US" sz="1800" dirty="0"/>
              <a:t>September </a:t>
            </a:r>
          </a:p>
          <a:p>
            <a:pPr lvl="1">
              <a:spcBef>
                <a:spcPts val="0"/>
              </a:spcBef>
              <a:buFont typeface="Wingdings" panose="05000000000000000000" pitchFamily="2" charset="2"/>
              <a:buChar char="§"/>
            </a:pPr>
            <a:r>
              <a:rPr lang="en-US" sz="1800" dirty="0"/>
              <a:t>Lunch and Learn (</a:t>
            </a:r>
            <a:r>
              <a:rPr lang="en-US" sz="1800" b="1" dirty="0"/>
              <a:t>PD</a:t>
            </a:r>
            <a:r>
              <a:rPr lang="en-US" sz="1800" dirty="0"/>
              <a:t>)</a:t>
            </a:r>
          </a:p>
          <a:p>
            <a:pPr>
              <a:spcBef>
                <a:spcPts val="0"/>
              </a:spcBef>
              <a:buFont typeface="Wingdings" panose="05000000000000000000" pitchFamily="2" charset="2"/>
              <a:buChar char="§"/>
            </a:pPr>
            <a:r>
              <a:rPr lang="en-US" sz="1800" dirty="0"/>
              <a:t>October</a:t>
            </a:r>
          </a:p>
          <a:p>
            <a:pPr lvl="1">
              <a:spcBef>
                <a:spcPts val="0"/>
              </a:spcBef>
              <a:buFont typeface="Wingdings" panose="05000000000000000000" pitchFamily="2" charset="2"/>
              <a:buChar char="§"/>
            </a:pPr>
            <a:r>
              <a:rPr lang="en-US" sz="1800" dirty="0"/>
              <a:t>ODC/2</a:t>
            </a:r>
            <a:r>
              <a:rPr lang="en-US" sz="1800" baseline="30000" dirty="0"/>
              <a:t>nd</a:t>
            </a:r>
            <a:r>
              <a:rPr lang="en-US" sz="1800" dirty="0"/>
              <a:t> Annual NTLS (</a:t>
            </a:r>
            <a:r>
              <a:rPr lang="en-US" sz="1800" b="1" dirty="0"/>
              <a:t>SE</a:t>
            </a:r>
            <a:r>
              <a:rPr lang="en-US" sz="1800" dirty="0"/>
              <a:t>)</a:t>
            </a:r>
          </a:p>
          <a:p>
            <a:pPr lvl="1">
              <a:spcBef>
                <a:spcPts val="0"/>
              </a:spcBef>
              <a:buFont typeface="Wingdings" panose="05000000000000000000" pitchFamily="2" charset="2"/>
              <a:buChar char="§"/>
            </a:pPr>
            <a:r>
              <a:rPr lang="en-US" sz="1800" dirty="0"/>
              <a:t>Trends and Tours (</a:t>
            </a:r>
            <a:r>
              <a:rPr lang="en-US" sz="1800" b="1" dirty="0"/>
              <a:t>PD</a:t>
            </a:r>
            <a:r>
              <a:rPr lang="en-US" sz="1800" dirty="0"/>
              <a:t>)</a:t>
            </a:r>
          </a:p>
          <a:p>
            <a:pPr>
              <a:spcBef>
                <a:spcPts val="0"/>
              </a:spcBef>
              <a:buFont typeface="Wingdings" panose="05000000000000000000" pitchFamily="2" charset="2"/>
              <a:buChar char="§"/>
            </a:pPr>
            <a:r>
              <a:rPr lang="en-US" sz="1800" dirty="0"/>
              <a:t>November</a:t>
            </a:r>
          </a:p>
          <a:p>
            <a:pPr>
              <a:spcBef>
                <a:spcPts val="0"/>
              </a:spcBef>
              <a:buFont typeface="Wingdings" panose="05000000000000000000" pitchFamily="2" charset="2"/>
              <a:buChar char="§"/>
            </a:pPr>
            <a:r>
              <a:rPr lang="en-US" sz="1800" dirty="0"/>
              <a:t>December</a:t>
            </a:r>
          </a:p>
          <a:p>
            <a:pPr lvl="1">
              <a:spcBef>
                <a:spcPts val="0"/>
              </a:spcBef>
              <a:buFont typeface="Wingdings" panose="05000000000000000000" pitchFamily="2" charset="2"/>
              <a:buChar char="§"/>
            </a:pPr>
            <a:r>
              <a:rPr lang="en-US" sz="1800" dirty="0"/>
              <a:t>End of Year Brunch (</a:t>
            </a:r>
            <a:r>
              <a:rPr lang="en-US" sz="1800" b="1" dirty="0"/>
              <a:t>N+M</a:t>
            </a:r>
            <a:r>
              <a:rPr lang="en-US" sz="1800" dirty="0"/>
              <a:t>)</a:t>
            </a:r>
          </a:p>
          <a:p>
            <a:endParaRPr lang="en-US" dirty="0"/>
          </a:p>
        </p:txBody>
      </p:sp>
      <p:pic>
        <p:nvPicPr>
          <p:cNvPr id="4" name="Picture 3">
            <a:extLst>
              <a:ext uri="{FF2B5EF4-FFF2-40B4-BE49-F238E27FC236}">
                <a16:creationId xmlns:a16="http://schemas.microsoft.com/office/drawing/2014/main" id="{0E538F20-36B1-4D13-9045-BB911F5AD5C6}"/>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5" name="TextBox 4">
            <a:extLst>
              <a:ext uri="{FF2B5EF4-FFF2-40B4-BE49-F238E27FC236}">
                <a16:creationId xmlns:a16="http://schemas.microsoft.com/office/drawing/2014/main" id="{F434ABFD-673C-15DF-F735-309F1A17F65A}"/>
              </a:ext>
            </a:extLst>
          </p:cNvPr>
          <p:cNvSpPr txBox="1"/>
          <p:nvPr/>
        </p:nvSpPr>
        <p:spPr>
          <a:xfrm>
            <a:off x="6096000" y="4869712"/>
            <a:ext cx="428492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N+M: </a:t>
            </a:r>
            <a:r>
              <a:rPr lang="en-US" dirty="0"/>
              <a:t>	Networking and Mentorship</a:t>
            </a:r>
          </a:p>
          <a:p>
            <a:r>
              <a:rPr lang="en-US" b="1" dirty="0"/>
              <a:t>PD:</a:t>
            </a:r>
            <a:r>
              <a:rPr lang="en-US" dirty="0"/>
              <a:t>	Professional Development</a:t>
            </a:r>
          </a:p>
          <a:p>
            <a:r>
              <a:rPr lang="en-US" b="1" dirty="0"/>
              <a:t>SE: </a:t>
            </a:r>
            <a:r>
              <a:rPr lang="en-US" dirty="0"/>
              <a:t>	Special Events	</a:t>
            </a:r>
          </a:p>
        </p:txBody>
      </p:sp>
      <p:sp>
        <p:nvSpPr>
          <p:cNvPr id="7" name="TextBox 6">
            <a:extLst>
              <a:ext uri="{FF2B5EF4-FFF2-40B4-BE49-F238E27FC236}">
                <a16:creationId xmlns:a16="http://schemas.microsoft.com/office/drawing/2014/main" id="{931C6D21-708B-5AC7-8F09-29CE5F37A22A}"/>
              </a:ext>
            </a:extLst>
          </p:cNvPr>
          <p:cNvSpPr txBox="1"/>
          <p:nvPr/>
        </p:nvSpPr>
        <p:spPr>
          <a:xfrm>
            <a:off x="10159349" y="6348018"/>
            <a:ext cx="6097772" cy="369332"/>
          </a:xfrm>
          <a:prstGeom prst="rect">
            <a:avLst/>
          </a:prstGeom>
          <a:noFill/>
        </p:spPr>
        <p:txBody>
          <a:bodyPr wrap="square">
            <a:spAutoFit/>
          </a:bodyPr>
          <a:lstStyle/>
          <a:p>
            <a:r>
              <a:rPr lang="en-US" dirty="0"/>
              <a:t>(3:30-3:50)</a:t>
            </a:r>
          </a:p>
        </p:txBody>
      </p:sp>
    </p:spTree>
    <p:extLst>
      <p:ext uri="{BB962C8B-B14F-4D97-AF65-F5344CB8AC3E}">
        <p14:creationId xmlns:p14="http://schemas.microsoft.com/office/powerpoint/2010/main" val="290224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C499B660-44BD-4145-B736-9DBF83BB4297}"/>
              </a:ext>
            </a:extLst>
          </p:cNvPr>
          <p:cNvGraphicFramePr>
            <a:graphicFrameLocks noGrp="1"/>
          </p:cNvGraphicFramePr>
          <p:nvPr>
            <p:extLst>
              <p:ext uri="{D42A27DB-BD31-4B8C-83A1-F6EECF244321}">
                <p14:modId xmlns:p14="http://schemas.microsoft.com/office/powerpoint/2010/main" val="3607574948"/>
              </p:ext>
            </p:extLst>
          </p:nvPr>
        </p:nvGraphicFramePr>
        <p:xfrm>
          <a:off x="609144" y="1307271"/>
          <a:ext cx="1913919" cy="1363980"/>
        </p:xfrm>
        <a:graphic>
          <a:graphicData uri="http://schemas.openxmlformats.org/drawingml/2006/table">
            <a:tbl>
              <a:tblPr firstRow="1" bandRow="1">
                <a:solidFill>
                  <a:srgbClr val="FBE7C6">
                    <a:alpha val="50196"/>
                  </a:srgbClr>
                </a:solidFill>
                <a:tableStyleId>{5C22544A-7EE6-4342-B048-85BDC9FD1C3A}</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January</a:t>
                      </a:r>
                      <a:endParaRPr lang="en-US" sz="1100" b="0"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8E71"/>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err="1">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6</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8548140"/>
                  </a:ext>
                </a:extLst>
              </a:tr>
              <a:tr h="125730">
                <a:tc>
                  <a:txBody>
                    <a:bodyPr/>
                    <a:lstStyle/>
                    <a:p>
                      <a:pPr algn="ctr" rtl="0" fontAlgn="ctr"/>
                      <a:r>
                        <a:rPr lang="en-US" sz="1050" u="none" strike="noStrike" dirty="0">
                          <a:effectLst/>
                        </a:rPr>
                        <a:t>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13</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6287935"/>
                  </a:ext>
                </a:extLst>
              </a:tr>
              <a:tr h="125730">
                <a:tc>
                  <a:txBody>
                    <a:bodyPr/>
                    <a:lstStyle/>
                    <a:p>
                      <a:pPr algn="ctr" rtl="0" fontAlgn="ctr"/>
                      <a:r>
                        <a:rPr lang="en-US" sz="1050" u="none" strike="noStrike">
                          <a:effectLst/>
                        </a:rPr>
                        <a:t>14</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20</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7669266"/>
                  </a:ext>
                </a:extLst>
              </a:tr>
              <a:tr h="125730">
                <a:tc>
                  <a:txBody>
                    <a:bodyPr/>
                    <a:lstStyle/>
                    <a:p>
                      <a:pPr algn="ctr" rtl="0" fontAlgn="ctr"/>
                      <a:r>
                        <a:rPr lang="en-US" sz="1050" u="none" strike="noStrike">
                          <a:effectLst/>
                        </a:rPr>
                        <a:t>21</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22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23</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24</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25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27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effectLst/>
                        </a:rPr>
                        <a:t>28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a:effectLst/>
                        </a:rPr>
                        <a:t>29</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30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b="0" i="0" u="none" strike="noStrike" dirty="0">
                          <a:solidFill>
                            <a:srgbClr val="485556"/>
                          </a:solidFill>
                          <a:effectLst/>
                          <a:latin typeface="Calibri" panose="020F0502020204030204" pitchFamily="34" charset="0"/>
                        </a:rPr>
                        <a:t>31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1757991"/>
                  </a:ext>
                </a:extLst>
              </a:tr>
            </a:tbl>
          </a:graphicData>
        </a:graphic>
      </p:graphicFrame>
      <p:graphicFrame>
        <p:nvGraphicFramePr>
          <p:cNvPr id="17" name="Table 16">
            <a:extLst>
              <a:ext uri="{FF2B5EF4-FFF2-40B4-BE49-F238E27FC236}">
                <a16:creationId xmlns:a16="http://schemas.microsoft.com/office/drawing/2014/main" id="{862B9CCC-527F-4D57-B9C1-B25A215FBB52}"/>
              </a:ext>
            </a:extLst>
          </p:cNvPr>
          <p:cNvGraphicFramePr>
            <a:graphicFrameLocks noGrp="1"/>
          </p:cNvGraphicFramePr>
          <p:nvPr>
            <p:extLst>
              <p:ext uri="{D42A27DB-BD31-4B8C-83A1-F6EECF244321}">
                <p14:modId xmlns:p14="http://schemas.microsoft.com/office/powerpoint/2010/main" val="2431483811"/>
              </p:ext>
            </p:extLst>
          </p:nvPr>
        </p:nvGraphicFramePr>
        <p:xfrm>
          <a:off x="609145" y="2875436"/>
          <a:ext cx="1913919" cy="1363980"/>
        </p:xfrm>
        <a:graphic>
          <a:graphicData uri="http://schemas.openxmlformats.org/drawingml/2006/table">
            <a:tbl>
              <a:tblPr firstRow="1" bandRow="1">
                <a:tableStyleId>{93296810-A885-4BE3-A3E7-6D5BEEA58F35}</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May</a:t>
                      </a:r>
                      <a:endParaRPr lang="en-US" sz="1100" b="0"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34E52"/>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30</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6558716"/>
                  </a:ext>
                </a:extLst>
              </a:tr>
            </a:tbl>
          </a:graphicData>
        </a:graphic>
      </p:graphicFrame>
      <p:graphicFrame>
        <p:nvGraphicFramePr>
          <p:cNvPr id="18" name="Table 17">
            <a:extLst>
              <a:ext uri="{FF2B5EF4-FFF2-40B4-BE49-F238E27FC236}">
                <a16:creationId xmlns:a16="http://schemas.microsoft.com/office/drawing/2014/main" id="{876A49C1-8016-4B64-AF93-C869465A3CD7}"/>
              </a:ext>
            </a:extLst>
          </p:cNvPr>
          <p:cNvGraphicFramePr>
            <a:graphicFrameLocks noGrp="1"/>
          </p:cNvGraphicFramePr>
          <p:nvPr>
            <p:extLst>
              <p:ext uri="{D42A27DB-BD31-4B8C-83A1-F6EECF244321}">
                <p14:modId xmlns:p14="http://schemas.microsoft.com/office/powerpoint/2010/main" val="1192692565"/>
              </p:ext>
            </p:extLst>
          </p:nvPr>
        </p:nvGraphicFramePr>
        <p:xfrm>
          <a:off x="609145" y="4431471"/>
          <a:ext cx="1913919" cy="1363980"/>
        </p:xfrm>
        <a:graphic>
          <a:graphicData uri="http://schemas.openxmlformats.org/drawingml/2006/table">
            <a:tbl>
              <a:tblPr firstRow="1" bandRow="1">
                <a:tableStyleId>{7DF18680-E054-41AD-8BC1-D1AEF772440D}</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September</a:t>
                      </a:r>
                      <a:endParaRPr lang="en-US" sz="1100" b="1"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E6262"/>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effectLst/>
                        </a:rPr>
                        <a:t>1</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6</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7</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u="none" strike="noStrike" dirty="0">
                          <a:effectLst/>
                        </a:rPr>
                        <a:t>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14</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a:effectLst/>
                        </a:rPr>
                        <a:t>15</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21</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u="none" strike="noStrike">
                          <a:effectLst/>
                        </a:rPr>
                        <a:t>22</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23</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effectLst/>
                        </a:rPr>
                        <a:t>29</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30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 </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4233066"/>
                  </a:ext>
                </a:extLst>
              </a:tr>
            </a:tbl>
          </a:graphicData>
        </a:graphic>
      </p:graphicFrame>
      <p:graphicFrame>
        <p:nvGraphicFramePr>
          <p:cNvPr id="19" name="Table 18">
            <a:extLst>
              <a:ext uri="{FF2B5EF4-FFF2-40B4-BE49-F238E27FC236}">
                <a16:creationId xmlns:a16="http://schemas.microsoft.com/office/drawing/2014/main" id="{C7889870-82F6-41EA-90B8-0409F8898C84}"/>
              </a:ext>
            </a:extLst>
          </p:cNvPr>
          <p:cNvGraphicFramePr>
            <a:graphicFrameLocks noGrp="1"/>
          </p:cNvGraphicFramePr>
          <p:nvPr>
            <p:extLst>
              <p:ext uri="{D42A27DB-BD31-4B8C-83A1-F6EECF244321}">
                <p14:modId xmlns:p14="http://schemas.microsoft.com/office/powerpoint/2010/main" val="1372120058"/>
              </p:ext>
            </p:extLst>
          </p:nvPr>
        </p:nvGraphicFramePr>
        <p:xfrm>
          <a:off x="4802373" y="1307271"/>
          <a:ext cx="1913919" cy="1363980"/>
        </p:xfrm>
        <a:graphic>
          <a:graphicData uri="http://schemas.openxmlformats.org/drawingml/2006/table">
            <a:tbl>
              <a:tblPr firstRow="1" bandRow="1">
                <a:tableStyleId>{00A15C55-8517-42AA-B614-E9B94910E393}</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March</a:t>
                      </a:r>
                      <a:endParaRPr lang="en-US" sz="1100" b="0"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F5F80"/>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29 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30 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31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1389579"/>
                  </a:ext>
                </a:extLst>
              </a:tr>
            </a:tbl>
          </a:graphicData>
        </a:graphic>
      </p:graphicFrame>
      <p:graphicFrame>
        <p:nvGraphicFramePr>
          <p:cNvPr id="20" name="Table 19">
            <a:extLst>
              <a:ext uri="{FF2B5EF4-FFF2-40B4-BE49-F238E27FC236}">
                <a16:creationId xmlns:a16="http://schemas.microsoft.com/office/drawing/2014/main" id="{00BA6860-7FE2-4D79-A3DC-5E028B4398E8}"/>
              </a:ext>
            </a:extLst>
          </p:cNvPr>
          <p:cNvGraphicFramePr>
            <a:graphicFrameLocks noGrp="1"/>
          </p:cNvGraphicFramePr>
          <p:nvPr>
            <p:extLst>
              <p:ext uri="{D42A27DB-BD31-4B8C-83A1-F6EECF244321}">
                <p14:modId xmlns:p14="http://schemas.microsoft.com/office/powerpoint/2010/main" val="3372084849"/>
              </p:ext>
            </p:extLst>
          </p:nvPr>
        </p:nvGraphicFramePr>
        <p:xfrm>
          <a:off x="4802373" y="2875436"/>
          <a:ext cx="1913919" cy="1363980"/>
        </p:xfrm>
        <a:graphic>
          <a:graphicData uri="http://schemas.openxmlformats.org/drawingml/2006/table">
            <a:tbl>
              <a:tblPr firstRow="1" bandRow="1">
                <a:tableStyleId>{21E4AEA4-8DFA-4A89-87EB-49C32662AFE0}</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July</a:t>
                      </a:r>
                      <a:endParaRPr lang="en-US" sz="1100" b="1"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05454"/>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6</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u="none" strike="noStrike" dirty="0">
                          <a:effectLst/>
                        </a:rPr>
                        <a:t>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13</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a:effectLst/>
                        </a:rPr>
                        <a:t>14</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20</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u="none" strike="noStrike">
                          <a:effectLst/>
                        </a:rPr>
                        <a:t>21</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23</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24</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effectLst/>
                        </a:rPr>
                        <a:t>28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29</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30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rgbClr val="485556"/>
                          </a:solidFill>
                          <a:effectLst/>
                          <a:latin typeface="Calibri" panose="020F0502020204030204" pitchFamily="34" charset="0"/>
                        </a:rPr>
                        <a:t>31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851011"/>
                  </a:ext>
                </a:extLst>
              </a:tr>
            </a:tbl>
          </a:graphicData>
        </a:graphic>
      </p:graphicFrame>
      <p:graphicFrame>
        <p:nvGraphicFramePr>
          <p:cNvPr id="21" name="Table 20">
            <a:extLst>
              <a:ext uri="{FF2B5EF4-FFF2-40B4-BE49-F238E27FC236}">
                <a16:creationId xmlns:a16="http://schemas.microsoft.com/office/drawing/2014/main" id="{215072D2-2772-4DD4-8EB7-6F0A2DD52502}"/>
              </a:ext>
            </a:extLst>
          </p:cNvPr>
          <p:cNvGraphicFramePr>
            <a:graphicFrameLocks noGrp="1"/>
          </p:cNvGraphicFramePr>
          <p:nvPr>
            <p:extLst>
              <p:ext uri="{D42A27DB-BD31-4B8C-83A1-F6EECF244321}">
                <p14:modId xmlns:p14="http://schemas.microsoft.com/office/powerpoint/2010/main" val="3863500873"/>
              </p:ext>
            </p:extLst>
          </p:nvPr>
        </p:nvGraphicFramePr>
        <p:xfrm>
          <a:off x="4802373" y="4431471"/>
          <a:ext cx="1913919" cy="1329690"/>
        </p:xfrm>
        <a:graphic>
          <a:graphicData uri="http://schemas.openxmlformats.org/drawingml/2006/table">
            <a:tbl>
              <a:tblPr firstRow="1" bandRow="1">
                <a:tableStyleId>{5C22544A-7EE6-4342-B048-85BDC9FD1C3A}</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b="1" i="0" u="none" strike="noStrike" cap="all" baseline="0" dirty="0">
                          <a:effectLst/>
                          <a:latin typeface="Calibri" panose="020F0502020204030204" pitchFamily="34" charset="0"/>
                        </a:rPr>
                        <a:t>November</a:t>
                      </a: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9393"/>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900" b="1" i="0" u="none" strike="noStrike" dirty="0">
                          <a:solidFill>
                            <a:schemeClr val="tx1"/>
                          </a:solidFill>
                          <a:effectLst/>
                          <a:latin typeface="Calibri" panose="020F0502020204030204" pitchFamily="34" charset="0"/>
                        </a:rPr>
                        <a:t>Su</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Mo</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err="1">
                          <a:solidFill>
                            <a:schemeClr val="tx1"/>
                          </a:solidFill>
                          <a:effectLst/>
                          <a:latin typeface="Calibri" panose="020F0502020204030204" pitchFamily="34" charset="0"/>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We</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err="1">
                          <a:solidFill>
                            <a:schemeClr val="tx1"/>
                          </a:solidFill>
                          <a:effectLst/>
                          <a:latin typeface="Calibri" panose="020F0502020204030204" pitchFamily="34" charset="0"/>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Fr</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Sa</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29 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30 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r>
                        <a:rPr lang="en-US" sz="800" b="0" i="0" u="none" strike="noStrike" dirty="0">
                          <a:solidFill>
                            <a:srgbClr val="2980B9"/>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a:solidFill>
                            <a:schemeClr val="bg1"/>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a:solidFill>
                            <a:schemeClr val="bg1"/>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a:solidFill>
                            <a:schemeClr val="bg1"/>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dirty="0">
                          <a:solidFill>
                            <a:schemeClr val="bg1"/>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dirty="0">
                          <a:solidFill>
                            <a:schemeClr val="bg1"/>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800" b="0" i="0" u="none" strike="noStrike" dirty="0">
                          <a:solidFill>
                            <a:srgbClr val="2980B9"/>
                          </a:solidFill>
                          <a:effectLst/>
                          <a:latin typeface="Calibri" panose="020F0502020204030204" pitchFamily="34" charset="0"/>
                        </a:rPr>
                        <a:t> </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559668"/>
                  </a:ext>
                </a:extLst>
              </a:tr>
            </a:tbl>
          </a:graphicData>
        </a:graphic>
      </p:graphicFrame>
      <p:graphicFrame>
        <p:nvGraphicFramePr>
          <p:cNvPr id="22" name="Table 21">
            <a:extLst>
              <a:ext uri="{FF2B5EF4-FFF2-40B4-BE49-F238E27FC236}">
                <a16:creationId xmlns:a16="http://schemas.microsoft.com/office/drawing/2014/main" id="{FD38C43C-76D5-49FC-B8C4-52C0F1C1A8E4}"/>
              </a:ext>
            </a:extLst>
          </p:cNvPr>
          <p:cNvGraphicFramePr>
            <a:graphicFrameLocks noGrp="1"/>
          </p:cNvGraphicFramePr>
          <p:nvPr>
            <p:extLst>
              <p:ext uri="{D42A27DB-BD31-4B8C-83A1-F6EECF244321}">
                <p14:modId xmlns:p14="http://schemas.microsoft.com/office/powerpoint/2010/main" val="2282577370"/>
              </p:ext>
            </p:extLst>
          </p:nvPr>
        </p:nvGraphicFramePr>
        <p:xfrm>
          <a:off x="2705758" y="1307271"/>
          <a:ext cx="1913919" cy="1363980"/>
        </p:xfrm>
        <a:graphic>
          <a:graphicData uri="http://schemas.openxmlformats.org/drawingml/2006/table">
            <a:tbl>
              <a:tblPr firstRow="1" bandRow="1">
                <a:tableStyleId>{21E4AEA4-8DFA-4A89-87EB-49C32662AFE0}</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February</a:t>
                      </a:r>
                      <a:endParaRPr lang="en-US" sz="1100" b="0"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BA93"/>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29 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9914950"/>
                  </a:ext>
                </a:extLst>
              </a:tr>
            </a:tbl>
          </a:graphicData>
        </a:graphic>
      </p:graphicFrame>
      <p:graphicFrame>
        <p:nvGraphicFramePr>
          <p:cNvPr id="23" name="Table 22">
            <a:extLst>
              <a:ext uri="{FF2B5EF4-FFF2-40B4-BE49-F238E27FC236}">
                <a16:creationId xmlns:a16="http://schemas.microsoft.com/office/drawing/2014/main" id="{DA6633C6-31FA-4FCF-8F34-20B8A2FF4795}"/>
              </a:ext>
            </a:extLst>
          </p:cNvPr>
          <p:cNvGraphicFramePr>
            <a:graphicFrameLocks noGrp="1"/>
          </p:cNvGraphicFramePr>
          <p:nvPr>
            <p:extLst>
              <p:ext uri="{D42A27DB-BD31-4B8C-83A1-F6EECF244321}">
                <p14:modId xmlns:p14="http://schemas.microsoft.com/office/powerpoint/2010/main" val="2368233782"/>
              </p:ext>
            </p:extLst>
          </p:nvPr>
        </p:nvGraphicFramePr>
        <p:xfrm>
          <a:off x="2705758" y="2875436"/>
          <a:ext cx="1913919" cy="1356360"/>
        </p:xfrm>
        <a:graphic>
          <a:graphicData uri="http://schemas.openxmlformats.org/drawingml/2006/table">
            <a:tbl>
              <a:tblPr firstRow="1" bandRow="1">
                <a:tableStyleId>{5C22544A-7EE6-4342-B048-85BDC9FD1C3A}</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050" b="1" i="0" u="none" strike="noStrike" cap="all" baseline="0" dirty="0">
                          <a:effectLst/>
                          <a:latin typeface="Calibri" panose="020F0502020204030204" pitchFamily="34" charset="0"/>
                        </a:rPr>
                        <a:t>June</a:t>
                      </a: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i="0" u="none" strike="noStrike" dirty="0">
                          <a:solidFill>
                            <a:schemeClr val="tx1"/>
                          </a:solidFill>
                          <a:effectLst/>
                          <a:latin typeface="Calibri" panose="020F0502020204030204" pitchFamily="34" charset="0"/>
                        </a:rPr>
                        <a:t>Su</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Mo</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err="1">
                          <a:solidFill>
                            <a:schemeClr val="tx1"/>
                          </a:solidFill>
                          <a:effectLst/>
                          <a:latin typeface="Calibri" panose="020F0502020204030204" pitchFamily="34" charset="0"/>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We</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err="1">
                          <a:solidFill>
                            <a:schemeClr val="tx1"/>
                          </a:solidFill>
                          <a:effectLst/>
                          <a:latin typeface="Calibri" panose="020F0502020204030204" pitchFamily="34" charset="0"/>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Fr</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Calibri" panose="020F0502020204030204" pitchFamily="34" charset="0"/>
                        </a:rPr>
                        <a:t>Sa</a:t>
                      </a: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solidFill>
                            <a:schemeClr val="tx1"/>
                          </a:solidFill>
                          <a:effectLst/>
                        </a:rPr>
                        <a:t> </a:t>
                      </a: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53955">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19</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r>
                        <a:rPr lang="en-US" sz="1050" u="none" strike="noStrike" dirty="0">
                          <a:solidFill>
                            <a:schemeClr val="tx1"/>
                          </a:solidFill>
                          <a:effectLst/>
                        </a:rPr>
                        <a:t>30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2763000"/>
                  </a:ext>
                </a:extLst>
              </a:tr>
            </a:tbl>
          </a:graphicData>
        </a:graphic>
      </p:graphicFrame>
      <p:graphicFrame>
        <p:nvGraphicFramePr>
          <p:cNvPr id="24" name="Table 23">
            <a:extLst>
              <a:ext uri="{FF2B5EF4-FFF2-40B4-BE49-F238E27FC236}">
                <a16:creationId xmlns:a16="http://schemas.microsoft.com/office/drawing/2014/main" id="{79461E80-F15C-40B1-AADF-CB5BFC88555E}"/>
              </a:ext>
            </a:extLst>
          </p:cNvPr>
          <p:cNvGraphicFramePr>
            <a:graphicFrameLocks noGrp="1"/>
          </p:cNvGraphicFramePr>
          <p:nvPr>
            <p:extLst>
              <p:ext uri="{D42A27DB-BD31-4B8C-83A1-F6EECF244321}">
                <p14:modId xmlns:p14="http://schemas.microsoft.com/office/powerpoint/2010/main" val="749597765"/>
              </p:ext>
            </p:extLst>
          </p:nvPr>
        </p:nvGraphicFramePr>
        <p:xfrm>
          <a:off x="2705758" y="4431471"/>
          <a:ext cx="1913919" cy="1363980"/>
        </p:xfrm>
        <a:graphic>
          <a:graphicData uri="http://schemas.openxmlformats.org/drawingml/2006/table">
            <a:tbl>
              <a:tblPr firstRow="1" bandRow="1">
                <a:tableStyleId>{93296810-A885-4BE3-A3E7-6D5BEEA58F35}</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October</a:t>
                      </a:r>
                      <a:endParaRPr lang="en-US" sz="1100" b="1"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A25D"/>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solidFill>
                            <a:schemeClr val="tx1"/>
                          </a:solidFill>
                          <a:effectLst/>
                        </a:rPr>
                        <a:t>3</a:t>
                      </a: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solidFill>
                            <a:schemeClr val="tx1"/>
                          </a:solidFill>
                          <a:effectLst/>
                        </a:rPr>
                        <a:t>4</a:t>
                      </a: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9</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18</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20</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solidFill>
                            <a:schemeClr val="tx1"/>
                          </a:solidFill>
                          <a:effectLst/>
                        </a:rPr>
                        <a:t>22</a:t>
                      </a:r>
                      <a:endParaRPr lang="en-US" sz="1050" b="0" i="0" u="none" strike="noStrike">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27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29</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30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en-US" sz="1050" u="none" strike="noStrike" dirty="0">
                          <a:solidFill>
                            <a:schemeClr val="tx1"/>
                          </a:solidFill>
                          <a:effectLst/>
                        </a:rPr>
                        <a:t>31 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2547182"/>
                  </a:ext>
                </a:extLst>
              </a:tr>
            </a:tbl>
          </a:graphicData>
        </a:graphic>
      </p:graphicFrame>
      <p:graphicFrame>
        <p:nvGraphicFramePr>
          <p:cNvPr id="25" name="Table 24">
            <a:extLst>
              <a:ext uri="{FF2B5EF4-FFF2-40B4-BE49-F238E27FC236}">
                <a16:creationId xmlns:a16="http://schemas.microsoft.com/office/drawing/2014/main" id="{C9D03DEA-E112-467E-9277-DA0203414321}"/>
              </a:ext>
            </a:extLst>
          </p:cNvPr>
          <p:cNvGraphicFramePr>
            <a:graphicFrameLocks noGrp="1"/>
          </p:cNvGraphicFramePr>
          <p:nvPr>
            <p:extLst>
              <p:ext uri="{D42A27DB-BD31-4B8C-83A1-F6EECF244321}">
                <p14:modId xmlns:p14="http://schemas.microsoft.com/office/powerpoint/2010/main" val="1102996383"/>
              </p:ext>
            </p:extLst>
          </p:nvPr>
        </p:nvGraphicFramePr>
        <p:xfrm>
          <a:off x="6898987" y="1307271"/>
          <a:ext cx="1913919" cy="1363980"/>
        </p:xfrm>
        <a:graphic>
          <a:graphicData uri="http://schemas.openxmlformats.org/drawingml/2006/table">
            <a:tbl>
              <a:tblPr firstRow="1" bandRow="1">
                <a:tableStyleId>{7DF18680-E054-41AD-8BC1-D1AEF772440D}</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April</a:t>
                      </a:r>
                      <a:endParaRPr lang="en-US" sz="1100" b="0"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63D72"/>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6</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u="none" strike="noStrike" dirty="0">
                          <a:effectLst/>
                        </a:rPr>
                        <a:t>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13</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a:effectLst/>
                        </a:rPr>
                        <a:t>14</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20</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u="none" strike="noStrike">
                          <a:effectLst/>
                        </a:rPr>
                        <a:t>21</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23</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24</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27</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effectLst/>
                        </a:rPr>
                        <a:t>28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29</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30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1"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1389579"/>
                  </a:ext>
                </a:extLst>
              </a:tr>
            </a:tbl>
          </a:graphicData>
        </a:graphic>
      </p:graphicFrame>
      <p:graphicFrame>
        <p:nvGraphicFramePr>
          <p:cNvPr id="26" name="Table 25">
            <a:extLst>
              <a:ext uri="{FF2B5EF4-FFF2-40B4-BE49-F238E27FC236}">
                <a16:creationId xmlns:a16="http://schemas.microsoft.com/office/drawing/2014/main" id="{60EA4156-BF25-4089-896F-F5D64FE42577}"/>
              </a:ext>
            </a:extLst>
          </p:cNvPr>
          <p:cNvGraphicFramePr>
            <a:graphicFrameLocks noGrp="1"/>
          </p:cNvGraphicFramePr>
          <p:nvPr>
            <p:extLst>
              <p:ext uri="{D42A27DB-BD31-4B8C-83A1-F6EECF244321}">
                <p14:modId xmlns:p14="http://schemas.microsoft.com/office/powerpoint/2010/main" val="2364759759"/>
              </p:ext>
            </p:extLst>
          </p:nvPr>
        </p:nvGraphicFramePr>
        <p:xfrm>
          <a:off x="6898987" y="2875436"/>
          <a:ext cx="1913919" cy="1363980"/>
        </p:xfrm>
        <a:graphic>
          <a:graphicData uri="http://schemas.openxmlformats.org/drawingml/2006/table">
            <a:tbl>
              <a:tblPr firstRow="1" bandRow="1">
                <a:tableStyleId>{00A15C55-8517-42AA-B614-E9B94910E393}</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effectLst/>
                        </a:rPr>
                        <a:t>August</a:t>
                      </a:r>
                      <a:endParaRPr lang="en-US" sz="1100" b="1" i="0" u="none" strike="noStrike" cap="all" baseline="0" dirty="0">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F2D2D"/>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3</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4</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5</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6</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7</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solidFill>
                            <a:schemeClr val="tx1"/>
                          </a:solidFill>
                          <a:effectLst/>
                        </a:rPr>
                        <a:t>11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17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b="0" i="0" u="none" strike="noStrike" dirty="0">
                          <a:solidFill>
                            <a:schemeClr val="tx1"/>
                          </a:solidFill>
                          <a:effectLst/>
                          <a:latin typeface="Calibri" panose="020F0502020204030204" pitchFamily="34" charset="0"/>
                        </a:rPr>
                        <a:t>18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19</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20</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21</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22</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23</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24</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solidFill>
                            <a:schemeClr val="tx1"/>
                          </a:solidFill>
                          <a:effectLst/>
                        </a:rPr>
                        <a:t>25</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26</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27</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b="0" i="0" u="none" strike="noStrike" dirty="0">
                          <a:solidFill>
                            <a:schemeClr val="tx1"/>
                          </a:solidFill>
                          <a:effectLst/>
                          <a:latin typeface="Calibri" panose="020F0502020204030204" pitchFamily="34" charset="0"/>
                        </a:rPr>
                        <a:t>28</a:t>
                      </a: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29 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30 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solidFill>
                            <a:schemeClr val="tx1"/>
                          </a:solidFill>
                          <a:effectLst/>
                        </a:rPr>
                        <a:t>31 </a:t>
                      </a: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851011"/>
                  </a:ext>
                </a:extLst>
              </a:tr>
            </a:tbl>
          </a:graphicData>
        </a:graphic>
      </p:graphicFrame>
      <p:graphicFrame>
        <p:nvGraphicFramePr>
          <p:cNvPr id="27" name="Table 26">
            <a:extLst>
              <a:ext uri="{FF2B5EF4-FFF2-40B4-BE49-F238E27FC236}">
                <a16:creationId xmlns:a16="http://schemas.microsoft.com/office/drawing/2014/main" id="{3ED30AF0-52D1-448B-BFDC-FD8688CFFDB4}"/>
              </a:ext>
            </a:extLst>
          </p:cNvPr>
          <p:cNvGraphicFramePr>
            <a:graphicFrameLocks noGrp="1"/>
          </p:cNvGraphicFramePr>
          <p:nvPr>
            <p:extLst>
              <p:ext uri="{D42A27DB-BD31-4B8C-83A1-F6EECF244321}">
                <p14:modId xmlns:p14="http://schemas.microsoft.com/office/powerpoint/2010/main" val="2821260263"/>
              </p:ext>
            </p:extLst>
          </p:nvPr>
        </p:nvGraphicFramePr>
        <p:xfrm>
          <a:off x="6898987" y="4431471"/>
          <a:ext cx="1913919" cy="1363980"/>
        </p:xfrm>
        <a:graphic>
          <a:graphicData uri="http://schemas.openxmlformats.org/drawingml/2006/table">
            <a:tbl>
              <a:tblPr firstRow="1" bandRow="1">
                <a:tableStyleId>{F5AB1C69-6EDB-4FF4-983F-18BD219EF322}</a:tableStyleId>
              </a:tblPr>
              <a:tblGrid>
                <a:gridCol w="273417">
                  <a:extLst>
                    <a:ext uri="{9D8B030D-6E8A-4147-A177-3AD203B41FA5}">
                      <a16:colId xmlns:a16="http://schemas.microsoft.com/office/drawing/2014/main" val="852127212"/>
                    </a:ext>
                  </a:extLst>
                </a:gridCol>
                <a:gridCol w="273417">
                  <a:extLst>
                    <a:ext uri="{9D8B030D-6E8A-4147-A177-3AD203B41FA5}">
                      <a16:colId xmlns:a16="http://schemas.microsoft.com/office/drawing/2014/main" val="4114697699"/>
                    </a:ext>
                  </a:extLst>
                </a:gridCol>
                <a:gridCol w="273417">
                  <a:extLst>
                    <a:ext uri="{9D8B030D-6E8A-4147-A177-3AD203B41FA5}">
                      <a16:colId xmlns:a16="http://schemas.microsoft.com/office/drawing/2014/main" val="2938782546"/>
                    </a:ext>
                  </a:extLst>
                </a:gridCol>
                <a:gridCol w="273417">
                  <a:extLst>
                    <a:ext uri="{9D8B030D-6E8A-4147-A177-3AD203B41FA5}">
                      <a16:colId xmlns:a16="http://schemas.microsoft.com/office/drawing/2014/main" val="3409590460"/>
                    </a:ext>
                  </a:extLst>
                </a:gridCol>
                <a:gridCol w="273417">
                  <a:extLst>
                    <a:ext uri="{9D8B030D-6E8A-4147-A177-3AD203B41FA5}">
                      <a16:colId xmlns:a16="http://schemas.microsoft.com/office/drawing/2014/main" val="1754040478"/>
                    </a:ext>
                  </a:extLst>
                </a:gridCol>
                <a:gridCol w="273417">
                  <a:extLst>
                    <a:ext uri="{9D8B030D-6E8A-4147-A177-3AD203B41FA5}">
                      <a16:colId xmlns:a16="http://schemas.microsoft.com/office/drawing/2014/main" val="1799877051"/>
                    </a:ext>
                  </a:extLst>
                </a:gridCol>
                <a:gridCol w="273417">
                  <a:extLst>
                    <a:ext uri="{9D8B030D-6E8A-4147-A177-3AD203B41FA5}">
                      <a16:colId xmlns:a16="http://schemas.microsoft.com/office/drawing/2014/main" val="3154827864"/>
                    </a:ext>
                  </a:extLst>
                </a:gridCol>
              </a:tblGrid>
              <a:tr h="228600">
                <a:tc gridSpan="7">
                  <a:txBody>
                    <a:bodyPr/>
                    <a:lstStyle/>
                    <a:p>
                      <a:pPr algn="ctr" fontAlgn="ctr"/>
                      <a:r>
                        <a:rPr lang="en-US" sz="1100" u="none" strike="noStrike" cap="all" baseline="0" dirty="0">
                          <a:solidFill>
                            <a:schemeClr val="bg1"/>
                          </a:solidFill>
                          <a:effectLst/>
                        </a:rPr>
                        <a:t>December</a:t>
                      </a:r>
                      <a:endParaRPr lang="en-US" sz="1100" b="1" i="0" u="none" strike="noStrike" cap="all" baseline="0" dirty="0">
                        <a:solidFill>
                          <a:schemeClr val="bg1"/>
                        </a:solidFill>
                        <a:effectLst/>
                        <a:latin typeface="Calibri" panose="020F0502020204030204" pitchFamily="34" charset="0"/>
                      </a:endParaRPr>
                    </a:p>
                  </a:txBody>
                  <a:tcPr marL="64294"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4626C"/>
                    </a:solidFill>
                  </a:tcP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tc hMerge="1">
                  <a:txBody>
                    <a:bodyPr/>
                    <a:lstStyle/>
                    <a:p>
                      <a:pPr algn="ctr" fontAlgn="ctr"/>
                      <a:endParaRPr lang="en-US" sz="1100" b="0" i="0" u="none" strike="noStrike">
                        <a:effectLst/>
                        <a:latin typeface="Calibri" panose="020F0502020204030204" pitchFamily="34" charset="0"/>
                      </a:endParaRPr>
                    </a:p>
                  </a:txBody>
                  <a:tcPr marL="85725" marR="0" marT="0" marB="0" anchor="ctr"/>
                </a:tc>
                <a:extLst>
                  <a:ext uri="{0D108BD9-81ED-4DB2-BD59-A6C34878D82A}">
                    <a16:rowId xmlns:a16="http://schemas.microsoft.com/office/drawing/2014/main" val="2167744042"/>
                  </a:ext>
                </a:extLst>
              </a:tr>
              <a:tr h="137160">
                <a:tc>
                  <a:txBody>
                    <a:bodyPr/>
                    <a:lstStyle/>
                    <a:p>
                      <a:pPr algn="ctr" fontAlgn="ctr"/>
                      <a:r>
                        <a:rPr lang="en-US" sz="1100" b="1" u="none" strike="noStrike" dirty="0">
                          <a:solidFill>
                            <a:schemeClr val="tx1"/>
                          </a:solidFill>
                          <a:effectLst/>
                        </a:rPr>
                        <a:t>Su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Mo</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Tu</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We</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Th</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Fr</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dirty="0">
                          <a:solidFill>
                            <a:schemeClr val="tx1"/>
                          </a:solidFill>
                          <a:effectLst/>
                        </a:rPr>
                        <a:t>Sa</a:t>
                      </a:r>
                      <a:endParaRPr lang="en-US" sz="1100" b="1"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247368"/>
                  </a:ext>
                </a:extLst>
              </a:tr>
              <a:tr h="125730">
                <a:tc>
                  <a:txBody>
                    <a:bodyPr/>
                    <a:lstStyle/>
                    <a:p>
                      <a:pPr algn="ctr" rtl="0" fontAlgn="ctr"/>
                      <a:r>
                        <a:rPr lang="en-US" sz="1050" u="none" strike="noStrike" dirty="0">
                          <a:effectLst/>
                        </a:rPr>
                        <a:t>1</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5</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6</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7</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548140"/>
                  </a:ext>
                </a:extLst>
              </a:tr>
              <a:tr h="125730">
                <a:tc>
                  <a:txBody>
                    <a:bodyPr/>
                    <a:lstStyle/>
                    <a:p>
                      <a:pPr algn="ctr" rtl="0" fontAlgn="ctr"/>
                      <a:r>
                        <a:rPr lang="en-US" sz="1050" u="none" strike="noStrike" dirty="0">
                          <a:effectLst/>
                        </a:rPr>
                        <a:t>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11</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12</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13</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14</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287935"/>
                  </a:ext>
                </a:extLst>
              </a:tr>
              <a:tr h="125730">
                <a:tc>
                  <a:txBody>
                    <a:bodyPr/>
                    <a:lstStyle/>
                    <a:p>
                      <a:pPr algn="ctr" rtl="0" fontAlgn="ctr"/>
                      <a:r>
                        <a:rPr lang="en-US" sz="1050" u="none" strike="noStrike" dirty="0">
                          <a:effectLst/>
                        </a:rPr>
                        <a:t>15</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18</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19</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21</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669266"/>
                  </a:ext>
                </a:extLst>
              </a:tr>
              <a:tr h="125730">
                <a:tc>
                  <a:txBody>
                    <a:bodyPr/>
                    <a:lstStyle/>
                    <a:p>
                      <a:pPr algn="ctr" rtl="0" fontAlgn="ctr"/>
                      <a:r>
                        <a:rPr lang="en-US" sz="1050" u="none" strike="noStrike">
                          <a:effectLst/>
                        </a:rPr>
                        <a:t>22</a:t>
                      </a:r>
                      <a:endParaRPr lang="en-US" sz="1050" b="0" i="0" u="none" strike="noStrike">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23</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a:effectLst/>
                        </a:rPr>
                        <a:t>24</a:t>
                      </a:r>
                      <a:endParaRPr lang="en-US" sz="1050" b="0" i="0" u="none" strike="noStrike">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25</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26</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27</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28</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992716"/>
                  </a:ext>
                </a:extLst>
              </a:tr>
              <a:tr h="125730">
                <a:tc>
                  <a:txBody>
                    <a:bodyPr/>
                    <a:lstStyle/>
                    <a:p>
                      <a:pPr algn="ctr" rtl="0" fontAlgn="ctr"/>
                      <a:r>
                        <a:rPr lang="en-US" sz="1050" u="none" strike="noStrike" dirty="0">
                          <a:effectLst/>
                        </a:rPr>
                        <a:t>29</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30</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rtl="0" fontAlgn="ctr"/>
                      <a:r>
                        <a:rPr lang="en-US" sz="1050" u="none" strike="noStrike" dirty="0">
                          <a:effectLst/>
                        </a:rPr>
                        <a:t>31 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485556"/>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sz="1050" u="none" strike="noStrike" dirty="0">
                          <a:effectLst/>
                        </a:rPr>
                        <a:t> </a:t>
                      </a:r>
                      <a:endParaRPr lang="en-US" sz="1050" b="0" i="0" u="none" strike="noStrike" dirty="0">
                        <a:solidFill>
                          <a:srgbClr val="2980B9"/>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12774"/>
                  </a:ext>
                </a:extLst>
              </a:tr>
              <a:tr h="125730">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US" sz="1050" b="0" i="0" u="none" strike="noStrike" dirty="0">
                        <a:solidFill>
                          <a:schemeClr val="tx1"/>
                        </a:solidFill>
                        <a:effectLst/>
                        <a:latin typeface="Calibri" panose="020F0502020204030204" pitchFamily="34" charset="0"/>
                      </a:endParaRPr>
                    </a:p>
                  </a:txBody>
                  <a:tcPr marL="6429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559668"/>
                  </a:ext>
                </a:extLst>
              </a:tr>
            </a:tbl>
          </a:graphicData>
        </a:graphic>
      </p:graphicFrame>
      <p:sp>
        <p:nvSpPr>
          <p:cNvPr id="28" name="TextBox 27"/>
          <p:cNvSpPr txBox="1"/>
          <p:nvPr/>
        </p:nvSpPr>
        <p:spPr>
          <a:xfrm>
            <a:off x="3399862" y="367550"/>
            <a:ext cx="5235729" cy="769441"/>
          </a:xfrm>
          <a:prstGeom prst="rect">
            <a:avLst/>
          </a:prstGeom>
          <a:noFill/>
        </p:spPr>
        <p:txBody>
          <a:bodyPr wrap="none" rtlCol="0">
            <a:spAutoFit/>
          </a:bodyPr>
          <a:lstStyle/>
          <a:p>
            <a:r>
              <a:rPr lang="en-US" sz="4400" dirty="0">
                <a:solidFill>
                  <a:prstClr val="black"/>
                </a:solidFill>
                <a:latin typeface="Arial" panose="020B0604020202020204" pitchFamily="34" charset="0"/>
                <a:ea typeface="Adobe Fan Heiti Std B" pitchFamily="34" charset="-128"/>
                <a:cs typeface="Arial" panose="020B0604020202020204" pitchFamily="34" charset="0"/>
              </a:rPr>
              <a:t>2024 Dates of Note</a:t>
            </a:r>
          </a:p>
        </p:txBody>
      </p:sp>
      <p:sp>
        <p:nvSpPr>
          <p:cNvPr id="3" name="TextBox 2">
            <a:extLst>
              <a:ext uri="{FF2B5EF4-FFF2-40B4-BE49-F238E27FC236}">
                <a16:creationId xmlns:a16="http://schemas.microsoft.com/office/drawing/2014/main" id="{DADA0689-B1C5-B0D5-9327-241FEF43C710}"/>
              </a:ext>
            </a:extLst>
          </p:cNvPr>
          <p:cNvSpPr txBox="1"/>
          <p:nvPr/>
        </p:nvSpPr>
        <p:spPr>
          <a:xfrm>
            <a:off x="9143607" y="1277913"/>
            <a:ext cx="3196399" cy="5139869"/>
          </a:xfrm>
          <a:prstGeom prst="rect">
            <a:avLst/>
          </a:prstGeom>
          <a:noFill/>
        </p:spPr>
        <p:txBody>
          <a:bodyPr wrap="square" rtlCol="0">
            <a:spAutoFit/>
          </a:bodyPr>
          <a:lstStyle/>
          <a:p>
            <a:r>
              <a:rPr lang="en-US" sz="1200" dirty="0"/>
              <a:t>    UMANT Exec Committee Meetings</a:t>
            </a:r>
          </a:p>
          <a:p>
            <a:endParaRPr lang="en-US" sz="1200" dirty="0"/>
          </a:p>
          <a:p>
            <a:r>
              <a:rPr lang="en-US" sz="1200" dirty="0"/>
              <a:t>    William “King” Cole Session 1 (Austin)</a:t>
            </a:r>
          </a:p>
          <a:p>
            <a:pPr marL="742950" lvl="1" indent="-285750">
              <a:buFont typeface="Arial" panose="020B0604020202020204" pitchFamily="34" charset="0"/>
              <a:buChar char="•"/>
            </a:pPr>
            <a:r>
              <a:rPr lang="en-US" sz="1200" dirty="0"/>
              <a:t>Jan 25-26	</a:t>
            </a:r>
          </a:p>
          <a:p>
            <a:pPr lvl="1"/>
            <a:endParaRPr lang="en-US" sz="1200" dirty="0"/>
          </a:p>
          <a:p>
            <a:r>
              <a:rPr lang="en-US" sz="1200" dirty="0"/>
              <a:t>    William “King” Cole Session 2 (San Antonio)</a:t>
            </a:r>
          </a:p>
          <a:p>
            <a:pPr marL="742950" lvl="1" indent="-285750">
              <a:buFont typeface="Arial" panose="020B0604020202020204" pitchFamily="34" charset="0"/>
              <a:buChar char="•"/>
            </a:pPr>
            <a:r>
              <a:rPr lang="en-US" sz="1200" dirty="0"/>
              <a:t>April 4-5</a:t>
            </a:r>
          </a:p>
          <a:p>
            <a:pPr lvl="1"/>
            <a:endParaRPr lang="en-US" sz="1200" dirty="0"/>
          </a:p>
          <a:p>
            <a:r>
              <a:rPr lang="en-US" sz="1200" dirty="0"/>
              <a:t>    GFOAT Spring Conference (Round Rock)</a:t>
            </a:r>
          </a:p>
          <a:p>
            <a:pPr marL="742950" lvl="1" indent="-285750">
              <a:buFont typeface="Arial" panose="020B0604020202020204" pitchFamily="34" charset="0"/>
              <a:buChar char="•"/>
            </a:pPr>
            <a:r>
              <a:rPr lang="en-US" sz="1200" dirty="0"/>
              <a:t>April 4-6</a:t>
            </a:r>
          </a:p>
          <a:p>
            <a:pPr lvl="1"/>
            <a:endParaRPr lang="en-US" sz="1200" dirty="0"/>
          </a:p>
          <a:p>
            <a:r>
              <a:rPr lang="en-US" sz="1200" dirty="0"/>
              <a:t>    TCMA Conference (South Padre Island)</a:t>
            </a:r>
          </a:p>
          <a:p>
            <a:pPr marL="742950" lvl="1" indent="-285750">
              <a:buFont typeface="Arial" panose="020B0604020202020204" pitchFamily="34" charset="0"/>
              <a:buChar char="•"/>
            </a:pPr>
            <a:r>
              <a:rPr lang="en-US" sz="1200" dirty="0"/>
              <a:t>June 20-23</a:t>
            </a:r>
          </a:p>
          <a:p>
            <a:pPr lvl="1"/>
            <a:endParaRPr lang="en-US" sz="1200" dirty="0"/>
          </a:p>
          <a:p>
            <a:r>
              <a:rPr lang="en-US" sz="1200" dirty="0"/>
              <a:t>    ICMA Conference (Pittsburgh, PA)</a:t>
            </a:r>
          </a:p>
          <a:p>
            <a:pPr marL="742950" lvl="1" indent="-285750">
              <a:buFont typeface="Arial" panose="020B0604020202020204" pitchFamily="34" charset="0"/>
              <a:buChar char="•"/>
            </a:pPr>
            <a:r>
              <a:rPr lang="en-US" sz="1200" dirty="0"/>
              <a:t>Sept 21-25</a:t>
            </a:r>
          </a:p>
          <a:p>
            <a:pPr lvl="1"/>
            <a:endParaRPr lang="en-US" sz="1200" dirty="0"/>
          </a:p>
          <a:p>
            <a:r>
              <a:rPr lang="en-US" sz="1200" dirty="0"/>
              <a:t>    TML Annual Conference (Houston)</a:t>
            </a:r>
          </a:p>
          <a:p>
            <a:pPr marL="742950" lvl="1" indent="-285750">
              <a:buFont typeface="Arial" panose="020B0604020202020204" pitchFamily="34" charset="0"/>
              <a:buChar char="•"/>
            </a:pPr>
            <a:r>
              <a:rPr lang="en-US" sz="1200" dirty="0"/>
              <a:t>Oct 9-11</a:t>
            </a:r>
          </a:p>
          <a:p>
            <a:pPr lvl="1"/>
            <a:endParaRPr lang="en-US" sz="1200" dirty="0"/>
          </a:p>
          <a:p>
            <a:r>
              <a:rPr lang="en-US" sz="1200" dirty="0"/>
              <a:t>    GFOAT Fall Conference (San Marcos)</a:t>
            </a:r>
          </a:p>
          <a:p>
            <a:pPr marL="742950" lvl="1" indent="-285750">
              <a:buFont typeface="Arial" panose="020B0604020202020204" pitchFamily="34" charset="0"/>
              <a:buChar char="•"/>
            </a:pPr>
            <a:r>
              <a:rPr lang="en-US" sz="1200" dirty="0"/>
              <a:t>Oct 30-Nov 1</a:t>
            </a:r>
          </a:p>
          <a:p>
            <a:pPr lvl="1"/>
            <a:endParaRPr lang="en-US" sz="1200" dirty="0"/>
          </a:p>
          <a:p>
            <a:r>
              <a:rPr lang="en-US" sz="1200" dirty="0"/>
              <a:t>    TML Economic Development (Bastrop)</a:t>
            </a:r>
          </a:p>
          <a:p>
            <a:pPr marL="742950" lvl="1" indent="-285750">
              <a:buFont typeface="Arial" panose="020B0604020202020204" pitchFamily="34" charset="0"/>
              <a:buChar char="•"/>
            </a:pPr>
            <a:r>
              <a:rPr lang="en-US" sz="1200" dirty="0"/>
              <a:t>Nov 14-15</a:t>
            </a:r>
          </a:p>
          <a:p>
            <a:pPr lvl="1"/>
            <a:endParaRPr lang="en-US" sz="1400" dirty="0"/>
          </a:p>
          <a:p>
            <a:pPr marL="742950" lvl="1" indent="-285750">
              <a:buFont typeface="Arial" panose="020B0604020202020204" pitchFamily="34" charset="0"/>
              <a:buChar char="•"/>
            </a:pPr>
            <a:endParaRPr lang="en-US" sz="1400"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3D19C8-3EFE-15D4-A336-E775DA2DDDDA}"/>
                  </a:ext>
                </a:extLst>
              </p14:cNvPr>
              <p14:cNvContentPartPr/>
              <p14:nvPr/>
            </p14:nvContentPartPr>
            <p14:xfrm>
              <a:off x="2104887" y="1817808"/>
              <a:ext cx="39960" cy="360"/>
            </p14:xfrm>
          </p:contentPart>
        </mc:Choice>
        <mc:Fallback xmlns="">
          <p:pic>
            <p:nvPicPr>
              <p:cNvPr id="4" name="Ink 3">
                <a:extLst>
                  <a:ext uri="{FF2B5EF4-FFF2-40B4-BE49-F238E27FC236}">
                    <a16:creationId xmlns:a16="http://schemas.microsoft.com/office/drawing/2014/main" id="{E23D19C8-3EFE-15D4-A336-E775DA2DDDDA}"/>
                  </a:ext>
                </a:extLst>
              </p:cNvPr>
              <p:cNvPicPr/>
              <p:nvPr/>
            </p:nvPicPr>
            <p:blipFill>
              <a:blip r:embed="rId4"/>
              <a:stretch>
                <a:fillRect/>
              </a:stretch>
            </p:blipFill>
            <p:spPr>
              <a:xfrm>
                <a:off x="2050887" y="1710168"/>
                <a:ext cx="147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03D5A07-690D-1574-82A3-E57F8D382342}"/>
                  </a:ext>
                </a:extLst>
              </p14:cNvPr>
              <p14:cNvContentPartPr/>
              <p14:nvPr/>
            </p14:nvContentPartPr>
            <p14:xfrm>
              <a:off x="4242207" y="1817808"/>
              <a:ext cx="10800" cy="360"/>
            </p14:xfrm>
          </p:contentPart>
        </mc:Choice>
        <mc:Fallback xmlns="">
          <p:pic>
            <p:nvPicPr>
              <p:cNvPr id="5" name="Ink 4">
                <a:extLst>
                  <a:ext uri="{FF2B5EF4-FFF2-40B4-BE49-F238E27FC236}">
                    <a16:creationId xmlns:a16="http://schemas.microsoft.com/office/drawing/2014/main" id="{B03D5A07-690D-1574-82A3-E57F8D382342}"/>
                  </a:ext>
                </a:extLst>
              </p:cNvPr>
              <p:cNvPicPr/>
              <p:nvPr/>
            </p:nvPicPr>
            <p:blipFill>
              <a:blip r:embed="rId6"/>
              <a:stretch>
                <a:fillRect/>
              </a:stretch>
            </p:blipFill>
            <p:spPr>
              <a:xfrm>
                <a:off x="4188567" y="1710168"/>
                <a:ext cx="118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BC23863-423B-19C5-0F9B-06FF137B3935}"/>
                  </a:ext>
                </a:extLst>
              </p14:cNvPr>
              <p14:cNvContentPartPr/>
              <p14:nvPr/>
            </p14:nvContentPartPr>
            <p14:xfrm>
              <a:off x="6347487" y="1807008"/>
              <a:ext cx="360" cy="360"/>
            </p14:xfrm>
          </p:contentPart>
        </mc:Choice>
        <mc:Fallback xmlns="">
          <p:pic>
            <p:nvPicPr>
              <p:cNvPr id="6" name="Ink 5">
                <a:extLst>
                  <a:ext uri="{FF2B5EF4-FFF2-40B4-BE49-F238E27FC236}">
                    <a16:creationId xmlns:a16="http://schemas.microsoft.com/office/drawing/2014/main" id="{3BC23863-423B-19C5-0F9B-06FF137B3935}"/>
                  </a:ext>
                </a:extLst>
              </p:cNvPr>
              <p:cNvPicPr/>
              <p:nvPr/>
            </p:nvPicPr>
            <p:blipFill>
              <a:blip r:embed="rId8"/>
              <a:stretch>
                <a:fillRect/>
              </a:stretch>
            </p:blipFill>
            <p:spPr>
              <a:xfrm>
                <a:off x="6293487" y="16993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1658CF5-D4A3-1630-E083-CEFEC99825BE}"/>
                  </a:ext>
                </a:extLst>
              </p14:cNvPr>
              <p14:cNvContentPartPr/>
              <p14:nvPr/>
            </p14:nvContentPartPr>
            <p14:xfrm>
              <a:off x="8431167" y="1817808"/>
              <a:ext cx="360" cy="360"/>
            </p14:xfrm>
          </p:contentPart>
        </mc:Choice>
        <mc:Fallback xmlns="">
          <p:pic>
            <p:nvPicPr>
              <p:cNvPr id="7" name="Ink 6">
                <a:extLst>
                  <a:ext uri="{FF2B5EF4-FFF2-40B4-BE49-F238E27FC236}">
                    <a16:creationId xmlns:a16="http://schemas.microsoft.com/office/drawing/2014/main" id="{E1658CF5-D4A3-1630-E083-CEFEC99825BE}"/>
                  </a:ext>
                </a:extLst>
              </p:cNvPr>
              <p:cNvPicPr/>
              <p:nvPr/>
            </p:nvPicPr>
            <p:blipFill>
              <a:blip r:embed="rId8"/>
              <a:stretch>
                <a:fillRect/>
              </a:stretch>
            </p:blipFill>
            <p:spPr>
              <a:xfrm>
                <a:off x="8377527" y="17101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439B597-733F-8AC9-956B-A7375C2397FC}"/>
                  </a:ext>
                </a:extLst>
              </p14:cNvPr>
              <p14:cNvContentPartPr/>
              <p14:nvPr/>
            </p14:nvContentPartPr>
            <p14:xfrm>
              <a:off x="2158527" y="3391728"/>
              <a:ext cx="360" cy="360"/>
            </p14:xfrm>
          </p:contentPart>
        </mc:Choice>
        <mc:Fallback xmlns="">
          <p:pic>
            <p:nvPicPr>
              <p:cNvPr id="8" name="Ink 7">
                <a:extLst>
                  <a:ext uri="{FF2B5EF4-FFF2-40B4-BE49-F238E27FC236}">
                    <a16:creationId xmlns:a16="http://schemas.microsoft.com/office/drawing/2014/main" id="{1439B597-733F-8AC9-956B-A7375C2397FC}"/>
                  </a:ext>
                </a:extLst>
              </p:cNvPr>
              <p:cNvPicPr/>
              <p:nvPr/>
            </p:nvPicPr>
            <p:blipFill>
              <a:blip r:embed="rId8"/>
              <a:stretch>
                <a:fillRect/>
              </a:stretch>
            </p:blipFill>
            <p:spPr>
              <a:xfrm>
                <a:off x="2104527" y="32840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C4BD2E1D-42B2-8B17-E849-FEE590AD21E8}"/>
                  </a:ext>
                </a:extLst>
              </p14:cNvPr>
              <p14:cNvContentPartPr/>
              <p14:nvPr/>
            </p14:nvContentPartPr>
            <p14:xfrm>
              <a:off x="4242207" y="3519168"/>
              <a:ext cx="360" cy="360"/>
            </p14:xfrm>
          </p:contentPart>
        </mc:Choice>
        <mc:Fallback xmlns="">
          <p:pic>
            <p:nvPicPr>
              <p:cNvPr id="9" name="Ink 8">
                <a:extLst>
                  <a:ext uri="{FF2B5EF4-FFF2-40B4-BE49-F238E27FC236}">
                    <a16:creationId xmlns:a16="http://schemas.microsoft.com/office/drawing/2014/main" id="{C4BD2E1D-42B2-8B17-E849-FEE590AD21E8}"/>
                  </a:ext>
                </a:extLst>
              </p:cNvPr>
              <p:cNvPicPr/>
              <p:nvPr/>
            </p:nvPicPr>
            <p:blipFill>
              <a:blip r:embed="rId8"/>
              <a:stretch>
                <a:fillRect/>
              </a:stretch>
            </p:blipFill>
            <p:spPr>
              <a:xfrm>
                <a:off x="4188567" y="34111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F49D2815-87E5-DCDE-B8C1-F629A48CA75F}"/>
                  </a:ext>
                </a:extLst>
              </p14:cNvPr>
              <p14:cNvContentPartPr/>
              <p14:nvPr/>
            </p14:nvContentPartPr>
            <p14:xfrm>
              <a:off x="6337047" y="3370128"/>
              <a:ext cx="360" cy="360"/>
            </p14:xfrm>
          </p:contentPart>
        </mc:Choice>
        <mc:Fallback xmlns="">
          <p:pic>
            <p:nvPicPr>
              <p:cNvPr id="10" name="Ink 9">
                <a:extLst>
                  <a:ext uri="{FF2B5EF4-FFF2-40B4-BE49-F238E27FC236}">
                    <a16:creationId xmlns:a16="http://schemas.microsoft.com/office/drawing/2014/main" id="{F49D2815-87E5-DCDE-B8C1-F629A48CA75F}"/>
                  </a:ext>
                </a:extLst>
              </p:cNvPr>
              <p:cNvPicPr/>
              <p:nvPr/>
            </p:nvPicPr>
            <p:blipFill>
              <a:blip r:embed="rId8"/>
              <a:stretch>
                <a:fillRect/>
              </a:stretch>
            </p:blipFill>
            <p:spPr>
              <a:xfrm>
                <a:off x="6283407" y="32621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21A4D101-98CE-2B07-F7B9-942ED6FB0131}"/>
                  </a:ext>
                </a:extLst>
              </p14:cNvPr>
              <p14:cNvContentPartPr/>
              <p14:nvPr/>
            </p14:nvContentPartPr>
            <p14:xfrm>
              <a:off x="8431167" y="3360048"/>
              <a:ext cx="360" cy="360"/>
            </p14:xfrm>
          </p:contentPart>
        </mc:Choice>
        <mc:Fallback xmlns="">
          <p:pic>
            <p:nvPicPr>
              <p:cNvPr id="11" name="Ink 10">
                <a:extLst>
                  <a:ext uri="{FF2B5EF4-FFF2-40B4-BE49-F238E27FC236}">
                    <a16:creationId xmlns:a16="http://schemas.microsoft.com/office/drawing/2014/main" id="{21A4D101-98CE-2B07-F7B9-942ED6FB0131}"/>
                  </a:ext>
                </a:extLst>
              </p:cNvPr>
              <p:cNvPicPr/>
              <p:nvPr/>
            </p:nvPicPr>
            <p:blipFill>
              <a:blip r:embed="rId8"/>
              <a:stretch>
                <a:fillRect/>
              </a:stretch>
            </p:blipFill>
            <p:spPr>
              <a:xfrm>
                <a:off x="8377527" y="32520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B18734E9-CD8A-A257-CFBC-37243D405620}"/>
                  </a:ext>
                </a:extLst>
              </p14:cNvPr>
              <p14:cNvContentPartPr/>
              <p14:nvPr/>
            </p14:nvContentPartPr>
            <p14:xfrm>
              <a:off x="2158527" y="4933248"/>
              <a:ext cx="360" cy="360"/>
            </p14:xfrm>
          </p:contentPart>
        </mc:Choice>
        <mc:Fallback xmlns="">
          <p:pic>
            <p:nvPicPr>
              <p:cNvPr id="12" name="Ink 11">
                <a:extLst>
                  <a:ext uri="{FF2B5EF4-FFF2-40B4-BE49-F238E27FC236}">
                    <a16:creationId xmlns:a16="http://schemas.microsoft.com/office/drawing/2014/main" id="{B18734E9-CD8A-A257-CFBC-37243D405620}"/>
                  </a:ext>
                </a:extLst>
              </p:cNvPr>
              <p:cNvPicPr/>
              <p:nvPr/>
            </p:nvPicPr>
            <p:blipFill>
              <a:blip r:embed="rId8"/>
              <a:stretch>
                <a:fillRect/>
              </a:stretch>
            </p:blipFill>
            <p:spPr>
              <a:xfrm>
                <a:off x="2104527" y="48252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675EBAD-A3D7-A8CC-A062-522E43D67EB4}"/>
                  </a:ext>
                </a:extLst>
              </p14:cNvPr>
              <p14:cNvContentPartPr/>
              <p14:nvPr/>
            </p14:nvContentPartPr>
            <p14:xfrm>
              <a:off x="4252647" y="4933248"/>
              <a:ext cx="360" cy="360"/>
            </p14:xfrm>
          </p:contentPart>
        </mc:Choice>
        <mc:Fallback xmlns="">
          <p:pic>
            <p:nvPicPr>
              <p:cNvPr id="13" name="Ink 12">
                <a:extLst>
                  <a:ext uri="{FF2B5EF4-FFF2-40B4-BE49-F238E27FC236}">
                    <a16:creationId xmlns:a16="http://schemas.microsoft.com/office/drawing/2014/main" id="{A675EBAD-A3D7-A8CC-A062-522E43D67EB4}"/>
                  </a:ext>
                </a:extLst>
              </p:cNvPr>
              <p:cNvPicPr/>
              <p:nvPr/>
            </p:nvPicPr>
            <p:blipFill>
              <a:blip r:embed="rId8"/>
              <a:stretch>
                <a:fillRect/>
              </a:stretch>
            </p:blipFill>
            <p:spPr>
              <a:xfrm>
                <a:off x="4198647" y="48252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57F72195-D71D-9A47-826E-FD5E5FC1221A}"/>
                  </a:ext>
                </a:extLst>
              </p14:cNvPr>
              <p14:cNvContentPartPr/>
              <p14:nvPr/>
            </p14:nvContentPartPr>
            <p14:xfrm>
              <a:off x="6347487" y="4944048"/>
              <a:ext cx="360" cy="360"/>
            </p14:xfrm>
          </p:contentPart>
        </mc:Choice>
        <mc:Fallback xmlns="">
          <p:pic>
            <p:nvPicPr>
              <p:cNvPr id="14" name="Ink 13">
                <a:extLst>
                  <a:ext uri="{FF2B5EF4-FFF2-40B4-BE49-F238E27FC236}">
                    <a16:creationId xmlns:a16="http://schemas.microsoft.com/office/drawing/2014/main" id="{57F72195-D71D-9A47-826E-FD5E5FC1221A}"/>
                  </a:ext>
                </a:extLst>
              </p:cNvPr>
              <p:cNvPicPr/>
              <p:nvPr/>
            </p:nvPicPr>
            <p:blipFill>
              <a:blip r:embed="rId8"/>
              <a:stretch>
                <a:fillRect/>
              </a:stretch>
            </p:blipFill>
            <p:spPr>
              <a:xfrm>
                <a:off x="6293487" y="48360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1177EE84-629D-06FF-7AA3-01C8092B8056}"/>
                  </a:ext>
                </a:extLst>
              </p14:cNvPr>
              <p14:cNvContentPartPr/>
              <p14:nvPr/>
            </p14:nvContentPartPr>
            <p14:xfrm>
              <a:off x="8441967" y="4954848"/>
              <a:ext cx="360" cy="360"/>
            </p14:xfrm>
          </p:contentPart>
        </mc:Choice>
        <mc:Fallback xmlns="">
          <p:pic>
            <p:nvPicPr>
              <p:cNvPr id="15" name="Ink 14">
                <a:extLst>
                  <a:ext uri="{FF2B5EF4-FFF2-40B4-BE49-F238E27FC236}">
                    <a16:creationId xmlns:a16="http://schemas.microsoft.com/office/drawing/2014/main" id="{1177EE84-629D-06FF-7AA3-01C8092B8056}"/>
                  </a:ext>
                </a:extLst>
              </p:cNvPr>
              <p:cNvPicPr/>
              <p:nvPr/>
            </p:nvPicPr>
            <p:blipFill>
              <a:blip r:embed="rId8"/>
              <a:stretch>
                <a:fillRect/>
              </a:stretch>
            </p:blipFill>
            <p:spPr>
              <a:xfrm>
                <a:off x="8388327" y="48472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8786B00B-7177-225D-443B-14567A3AB921}"/>
                  </a:ext>
                </a:extLst>
              </p14:cNvPr>
              <p14:cNvContentPartPr/>
              <p14:nvPr/>
            </p14:nvContentPartPr>
            <p14:xfrm>
              <a:off x="9292463" y="1399779"/>
              <a:ext cx="360" cy="360"/>
            </p14:xfrm>
          </p:contentPart>
        </mc:Choice>
        <mc:Fallback xmlns="">
          <p:pic>
            <p:nvPicPr>
              <p:cNvPr id="29" name="Ink 28">
                <a:extLst>
                  <a:ext uri="{FF2B5EF4-FFF2-40B4-BE49-F238E27FC236}">
                    <a16:creationId xmlns:a16="http://schemas.microsoft.com/office/drawing/2014/main" id="{8786B00B-7177-225D-443B-14567A3AB921}"/>
                  </a:ext>
                </a:extLst>
              </p:cNvPr>
              <p:cNvPicPr/>
              <p:nvPr/>
            </p:nvPicPr>
            <p:blipFill>
              <a:blip r:embed="rId8"/>
              <a:stretch>
                <a:fillRect/>
              </a:stretch>
            </p:blipFill>
            <p:spPr>
              <a:xfrm>
                <a:off x="9238823" y="129177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F5B44613-B8BF-F89F-44DF-C8FBBAC2B637}"/>
                  </a:ext>
                </a:extLst>
              </p14:cNvPr>
              <p14:cNvContentPartPr/>
              <p14:nvPr/>
            </p14:nvContentPartPr>
            <p14:xfrm>
              <a:off x="1838847" y="2317488"/>
              <a:ext cx="424800" cy="360"/>
            </p14:xfrm>
          </p:contentPart>
        </mc:Choice>
        <mc:Fallback xmlns="">
          <p:pic>
            <p:nvPicPr>
              <p:cNvPr id="31" name="Ink 30">
                <a:extLst>
                  <a:ext uri="{FF2B5EF4-FFF2-40B4-BE49-F238E27FC236}">
                    <a16:creationId xmlns:a16="http://schemas.microsoft.com/office/drawing/2014/main" id="{F5B44613-B8BF-F89F-44DF-C8FBBAC2B637}"/>
                  </a:ext>
                </a:extLst>
              </p:cNvPr>
              <p:cNvPicPr/>
              <p:nvPr/>
            </p:nvPicPr>
            <p:blipFill>
              <a:blip r:embed="rId20"/>
              <a:stretch>
                <a:fillRect/>
              </a:stretch>
            </p:blipFill>
            <p:spPr>
              <a:xfrm>
                <a:off x="1785207" y="2209848"/>
                <a:ext cx="532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5D61BC64-30C7-C1D8-42B6-4E48CECA4C97}"/>
                  </a:ext>
                </a:extLst>
              </p14:cNvPr>
              <p14:cNvContentPartPr/>
              <p14:nvPr/>
            </p14:nvContentPartPr>
            <p14:xfrm>
              <a:off x="9292463" y="1722358"/>
              <a:ext cx="360" cy="360"/>
            </p14:xfrm>
          </p:contentPart>
        </mc:Choice>
        <mc:Fallback xmlns="">
          <p:pic>
            <p:nvPicPr>
              <p:cNvPr id="35" name="Ink 34">
                <a:extLst>
                  <a:ext uri="{FF2B5EF4-FFF2-40B4-BE49-F238E27FC236}">
                    <a16:creationId xmlns:a16="http://schemas.microsoft.com/office/drawing/2014/main" id="{5D61BC64-30C7-C1D8-42B6-4E48CECA4C97}"/>
                  </a:ext>
                </a:extLst>
              </p:cNvPr>
              <p:cNvPicPr/>
              <p:nvPr/>
            </p:nvPicPr>
            <p:blipFill>
              <a:blip r:embed="rId22"/>
              <a:stretch>
                <a:fillRect/>
              </a:stretch>
            </p:blipFill>
            <p:spPr>
              <a:xfrm>
                <a:off x="9238823" y="161471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Ink 35">
                <a:extLst>
                  <a:ext uri="{FF2B5EF4-FFF2-40B4-BE49-F238E27FC236}">
                    <a16:creationId xmlns:a16="http://schemas.microsoft.com/office/drawing/2014/main" id="{1F3FD243-F4EE-7D79-4BA3-C8B55C84EA59}"/>
                  </a:ext>
                </a:extLst>
              </p14:cNvPr>
              <p14:cNvContentPartPr/>
              <p14:nvPr/>
            </p14:nvContentPartPr>
            <p14:xfrm>
              <a:off x="9291840" y="2317128"/>
              <a:ext cx="360" cy="360"/>
            </p14:xfrm>
          </p:contentPart>
        </mc:Choice>
        <mc:Fallback xmlns="">
          <p:pic>
            <p:nvPicPr>
              <p:cNvPr id="36" name="Ink 35">
                <a:extLst>
                  <a:ext uri="{FF2B5EF4-FFF2-40B4-BE49-F238E27FC236}">
                    <a16:creationId xmlns:a16="http://schemas.microsoft.com/office/drawing/2014/main" id="{1F3FD243-F4EE-7D79-4BA3-C8B55C84EA59}"/>
                  </a:ext>
                </a:extLst>
              </p:cNvPr>
              <p:cNvPicPr/>
              <p:nvPr/>
            </p:nvPicPr>
            <p:blipFill>
              <a:blip r:embed="rId22"/>
              <a:stretch>
                <a:fillRect/>
              </a:stretch>
            </p:blipFill>
            <p:spPr>
              <a:xfrm>
                <a:off x="9238200" y="22091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58160BDC-31F4-96D3-21EA-FCD390D76640}"/>
                  </a:ext>
                </a:extLst>
              </p14:cNvPr>
              <p14:cNvContentPartPr/>
              <p14:nvPr/>
            </p14:nvContentPartPr>
            <p14:xfrm>
              <a:off x="8155047" y="1828968"/>
              <a:ext cx="318240" cy="11520"/>
            </p14:xfrm>
          </p:contentPart>
        </mc:Choice>
        <mc:Fallback xmlns="">
          <p:pic>
            <p:nvPicPr>
              <p:cNvPr id="37" name="Ink 36">
                <a:extLst>
                  <a:ext uri="{FF2B5EF4-FFF2-40B4-BE49-F238E27FC236}">
                    <a16:creationId xmlns:a16="http://schemas.microsoft.com/office/drawing/2014/main" id="{58160BDC-31F4-96D3-21EA-FCD390D76640}"/>
                  </a:ext>
                </a:extLst>
              </p:cNvPr>
              <p:cNvPicPr/>
              <p:nvPr/>
            </p:nvPicPr>
            <p:blipFill>
              <a:blip r:embed="rId25"/>
              <a:stretch>
                <a:fillRect/>
              </a:stretch>
            </p:blipFill>
            <p:spPr>
              <a:xfrm>
                <a:off x="8101407" y="1720968"/>
                <a:ext cx="42588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99BE59C3-F4CE-3E07-396F-2575A91AC7BD}"/>
                  </a:ext>
                </a:extLst>
              </p14:cNvPr>
              <p14:cNvContentPartPr/>
              <p14:nvPr/>
            </p14:nvContentPartPr>
            <p14:xfrm>
              <a:off x="9291840" y="2875436"/>
              <a:ext cx="360" cy="360"/>
            </p14:xfrm>
          </p:contentPart>
        </mc:Choice>
        <mc:Fallback xmlns="">
          <p:pic>
            <p:nvPicPr>
              <p:cNvPr id="38" name="Ink 37">
                <a:extLst>
                  <a:ext uri="{FF2B5EF4-FFF2-40B4-BE49-F238E27FC236}">
                    <a16:creationId xmlns:a16="http://schemas.microsoft.com/office/drawing/2014/main" id="{99BE59C3-F4CE-3E07-396F-2575A91AC7BD}"/>
                  </a:ext>
                </a:extLst>
              </p:cNvPr>
              <p:cNvPicPr/>
              <p:nvPr/>
            </p:nvPicPr>
            <p:blipFill>
              <a:blip r:embed="rId27"/>
              <a:stretch>
                <a:fillRect/>
              </a:stretch>
            </p:blipFill>
            <p:spPr>
              <a:xfrm>
                <a:off x="9237840" y="276779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8300A4F1-6B5D-FA26-F6D8-F38D2FB4F24F}"/>
                  </a:ext>
                </a:extLst>
              </p14:cNvPr>
              <p14:cNvContentPartPr/>
              <p14:nvPr/>
            </p14:nvContentPartPr>
            <p14:xfrm>
              <a:off x="7017087" y="2136768"/>
              <a:ext cx="701280" cy="360"/>
            </p14:xfrm>
          </p:contentPart>
        </mc:Choice>
        <mc:Fallback xmlns="">
          <p:pic>
            <p:nvPicPr>
              <p:cNvPr id="39" name="Ink 38">
                <a:extLst>
                  <a:ext uri="{FF2B5EF4-FFF2-40B4-BE49-F238E27FC236}">
                    <a16:creationId xmlns:a16="http://schemas.microsoft.com/office/drawing/2014/main" id="{8300A4F1-6B5D-FA26-F6D8-F38D2FB4F24F}"/>
                  </a:ext>
                </a:extLst>
              </p:cNvPr>
              <p:cNvPicPr/>
              <p:nvPr/>
            </p:nvPicPr>
            <p:blipFill>
              <a:blip r:embed="rId29"/>
              <a:stretch>
                <a:fillRect/>
              </a:stretch>
            </p:blipFill>
            <p:spPr>
              <a:xfrm>
                <a:off x="6963087" y="2029128"/>
                <a:ext cx="808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F589B214-EC1D-FBA1-34E5-5137CA27F7A3}"/>
                  </a:ext>
                </a:extLst>
              </p14:cNvPr>
              <p14:cNvContentPartPr/>
              <p14:nvPr/>
            </p14:nvContentPartPr>
            <p14:xfrm>
              <a:off x="9291480" y="5095956"/>
              <a:ext cx="360" cy="360"/>
            </p14:xfrm>
          </p:contentPart>
        </mc:Choice>
        <mc:Fallback xmlns="">
          <p:pic>
            <p:nvPicPr>
              <p:cNvPr id="40" name="Ink 39">
                <a:extLst>
                  <a:ext uri="{FF2B5EF4-FFF2-40B4-BE49-F238E27FC236}">
                    <a16:creationId xmlns:a16="http://schemas.microsoft.com/office/drawing/2014/main" id="{F589B214-EC1D-FBA1-34E5-5137CA27F7A3}"/>
                  </a:ext>
                </a:extLst>
              </p:cNvPr>
              <p:cNvPicPr/>
              <p:nvPr/>
            </p:nvPicPr>
            <p:blipFill>
              <a:blip r:embed="rId27"/>
              <a:stretch>
                <a:fillRect/>
              </a:stretch>
            </p:blipFill>
            <p:spPr>
              <a:xfrm>
                <a:off x="9237840" y="498831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FDF3E1D2-509D-57C4-7C4A-F039FC603FF2}"/>
                  </a:ext>
                </a:extLst>
              </p14:cNvPr>
              <p14:cNvContentPartPr/>
              <p14:nvPr/>
            </p14:nvContentPartPr>
            <p14:xfrm>
              <a:off x="3657567" y="5560728"/>
              <a:ext cx="509400" cy="12240"/>
            </p14:xfrm>
          </p:contentPart>
        </mc:Choice>
        <mc:Fallback xmlns="">
          <p:pic>
            <p:nvPicPr>
              <p:cNvPr id="41" name="Ink 40">
                <a:extLst>
                  <a:ext uri="{FF2B5EF4-FFF2-40B4-BE49-F238E27FC236}">
                    <a16:creationId xmlns:a16="http://schemas.microsoft.com/office/drawing/2014/main" id="{FDF3E1D2-509D-57C4-7C4A-F039FC603FF2}"/>
                  </a:ext>
                </a:extLst>
              </p:cNvPr>
              <p:cNvPicPr/>
              <p:nvPr/>
            </p:nvPicPr>
            <p:blipFill>
              <a:blip r:embed="rId32"/>
              <a:stretch>
                <a:fillRect/>
              </a:stretch>
            </p:blipFill>
            <p:spPr>
              <a:xfrm>
                <a:off x="3603927" y="5452728"/>
                <a:ext cx="6170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45F6B65E-0B02-8CCE-1ABB-907502A8A818}"/>
                  </a:ext>
                </a:extLst>
              </p14:cNvPr>
              <p14:cNvContentPartPr/>
              <p14:nvPr/>
            </p14:nvContentPartPr>
            <p14:xfrm>
              <a:off x="4178487" y="5581608"/>
              <a:ext cx="381960" cy="360"/>
            </p14:xfrm>
          </p:contentPart>
        </mc:Choice>
        <mc:Fallback xmlns="">
          <p:pic>
            <p:nvPicPr>
              <p:cNvPr id="42" name="Ink 41">
                <a:extLst>
                  <a:ext uri="{FF2B5EF4-FFF2-40B4-BE49-F238E27FC236}">
                    <a16:creationId xmlns:a16="http://schemas.microsoft.com/office/drawing/2014/main" id="{45F6B65E-0B02-8CCE-1ABB-907502A8A818}"/>
                  </a:ext>
                </a:extLst>
              </p:cNvPr>
              <p:cNvPicPr/>
              <p:nvPr/>
            </p:nvPicPr>
            <p:blipFill>
              <a:blip r:embed="rId34"/>
              <a:stretch>
                <a:fillRect/>
              </a:stretch>
            </p:blipFill>
            <p:spPr>
              <a:xfrm>
                <a:off x="4124487" y="5473968"/>
                <a:ext cx="489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3" name="Ink 42">
                <a:extLst>
                  <a:ext uri="{FF2B5EF4-FFF2-40B4-BE49-F238E27FC236}">
                    <a16:creationId xmlns:a16="http://schemas.microsoft.com/office/drawing/2014/main" id="{C9E491B0-7DE3-8842-F4E5-0681ABF48B67}"/>
                  </a:ext>
                </a:extLst>
              </p14:cNvPr>
              <p14:cNvContentPartPr/>
              <p14:nvPr/>
            </p14:nvContentPartPr>
            <p14:xfrm>
              <a:off x="6028527" y="4932168"/>
              <a:ext cx="360720" cy="12240"/>
            </p14:xfrm>
          </p:contentPart>
        </mc:Choice>
        <mc:Fallback xmlns="">
          <p:pic>
            <p:nvPicPr>
              <p:cNvPr id="43" name="Ink 42">
                <a:extLst>
                  <a:ext uri="{FF2B5EF4-FFF2-40B4-BE49-F238E27FC236}">
                    <a16:creationId xmlns:a16="http://schemas.microsoft.com/office/drawing/2014/main" id="{C9E491B0-7DE3-8842-F4E5-0681ABF48B67}"/>
                  </a:ext>
                </a:extLst>
              </p:cNvPr>
              <p:cNvPicPr/>
              <p:nvPr/>
            </p:nvPicPr>
            <p:blipFill>
              <a:blip r:embed="rId36"/>
              <a:stretch>
                <a:fillRect/>
              </a:stretch>
            </p:blipFill>
            <p:spPr>
              <a:xfrm>
                <a:off x="5974527" y="4824168"/>
                <a:ext cx="4683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AE5FE315-A461-1CD0-9CD0-40C395E33F0E}"/>
                  </a:ext>
                </a:extLst>
              </p14:cNvPr>
              <p14:cNvContentPartPr/>
              <p14:nvPr/>
            </p14:nvContentPartPr>
            <p14:xfrm>
              <a:off x="3901647" y="3847848"/>
              <a:ext cx="722160" cy="12240"/>
            </p14:xfrm>
          </p:contentPart>
        </mc:Choice>
        <mc:Fallback xmlns="">
          <p:pic>
            <p:nvPicPr>
              <p:cNvPr id="44" name="Ink 43">
                <a:extLst>
                  <a:ext uri="{FF2B5EF4-FFF2-40B4-BE49-F238E27FC236}">
                    <a16:creationId xmlns:a16="http://schemas.microsoft.com/office/drawing/2014/main" id="{AE5FE315-A461-1CD0-9CD0-40C395E33F0E}"/>
                  </a:ext>
                </a:extLst>
              </p:cNvPr>
              <p:cNvPicPr/>
              <p:nvPr/>
            </p:nvPicPr>
            <p:blipFill>
              <a:blip r:embed="rId38"/>
              <a:stretch>
                <a:fillRect/>
              </a:stretch>
            </p:blipFill>
            <p:spPr>
              <a:xfrm>
                <a:off x="3848007" y="3739848"/>
                <a:ext cx="8298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5" name="Ink 44">
                <a:extLst>
                  <a:ext uri="{FF2B5EF4-FFF2-40B4-BE49-F238E27FC236}">
                    <a16:creationId xmlns:a16="http://schemas.microsoft.com/office/drawing/2014/main" id="{1E9E3F98-216C-1560-A528-10369B0E6A18}"/>
                  </a:ext>
                </a:extLst>
              </p14:cNvPr>
              <p14:cNvContentPartPr/>
              <p14:nvPr/>
            </p14:nvContentPartPr>
            <p14:xfrm>
              <a:off x="2775207" y="4008408"/>
              <a:ext cx="200880" cy="11160"/>
            </p14:xfrm>
          </p:contentPart>
        </mc:Choice>
        <mc:Fallback xmlns="">
          <p:pic>
            <p:nvPicPr>
              <p:cNvPr id="45" name="Ink 44">
                <a:extLst>
                  <a:ext uri="{FF2B5EF4-FFF2-40B4-BE49-F238E27FC236}">
                    <a16:creationId xmlns:a16="http://schemas.microsoft.com/office/drawing/2014/main" id="{1E9E3F98-216C-1560-A528-10369B0E6A18}"/>
                  </a:ext>
                </a:extLst>
              </p:cNvPr>
              <p:cNvPicPr/>
              <p:nvPr/>
            </p:nvPicPr>
            <p:blipFill>
              <a:blip r:embed="rId40"/>
              <a:stretch>
                <a:fillRect/>
              </a:stretch>
            </p:blipFill>
            <p:spPr>
              <a:xfrm>
                <a:off x="2721207" y="3900768"/>
                <a:ext cx="30852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 name="Ink 45">
                <a:extLst>
                  <a:ext uri="{FF2B5EF4-FFF2-40B4-BE49-F238E27FC236}">
                    <a16:creationId xmlns:a16="http://schemas.microsoft.com/office/drawing/2014/main" id="{044241E3-5AA0-7299-5940-FDDA1212C41C}"/>
                  </a:ext>
                </a:extLst>
              </p14:cNvPr>
              <p14:cNvContentPartPr/>
              <p14:nvPr/>
            </p14:nvContentPartPr>
            <p14:xfrm>
              <a:off x="9291840" y="3380862"/>
              <a:ext cx="360" cy="360"/>
            </p14:xfrm>
          </p:contentPart>
        </mc:Choice>
        <mc:Fallback xmlns="">
          <p:pic>
            <p:nvPicPr>
              <p:cNvPr id="46" name="Ink 45">
                <a:extLst>
                  <a:ext uri="{FF2B5EF4-FFF2-40B4-BE49-F238E27FC236}">
                    <a16:creationId xmlns:a16="http://schemas.microsoft.com/office/drawing/2014/main" id="{044241E3-5AA0-7299-5940-FDDA1212C41C}"/>
                  </a:ext>
                </a:extLst>
              </p:cNvPr>
              <p:cNvPicPr/>
              <p:nvPr/>
            </p:nvPicPr>
            <p:blipFill>
              <a:blip r:embed="rId42"/>
              <a:stretch>
                <a:fillRect/>
              </a:stretch>
            </p:blipFill>
            <p:spPr>
              <a:xfrm>
                <a:off x="9237840" y="327322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7" name="Ink 46">
                <a:extLst>
                  <a:ext uri="{FF2B5EF4-FFF2-40B4-BE49-F238E27FC236}">
                    <a16:creationId xmlns:a16="http://schemas.microsoft.com/office/drawing/2014/main" id="{889D962F-A289-AB5A-AAAF-875CD7F825AB}"/>
                  </a:ext>
                </a:extLst>
              </p14:cNvPr>
              <p14:cNvContentPartPr/>
              <p14:nvPr/>
            </p14:nvContentPartPr>
            <p14:xfrm>
              <a:off x="9291840" y="3933871"/>
              <a:ext cx="360" cy="360"/>
            </p14:xfrm>
          </p:contentPart>
        </mc:Choice>
        <mc:Fallback xmlns="">
          <p:pic>
            <p:nvPicPr>
              <p:cNvPr id="47" name="Ink 46">
                <a:extLst>
                  <a:ext uri="{FF2B5EF4-FFF2-40B4-BE49-F238E27FC236}">
                    <a16:creationId xmlns:a16="http://schemas.microsoft.com/office/drawing/2014/main" id="{889D962F-A289-AB5A-AAAF-875CD7F825AB}"/>
                  </a:ext>
                </a:extLst>
              </p:cNvPr>
              <p:cNvPicPr/>
              <p:nvPr/>
            </p:nvPicPr>
            <p:blipFill>
              <a:blip r:embed="rId44"/>
              <a:stretch>
                <a:fillRect/>
              </a:stretch>
            </p:blipFill>
            <p:spPr>
              <a:xfrm>
                <a:off x="9237840" y="38262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Ink 47">
                <a:extLst>
                  <a:ext uri="{FF2B5EF4-FFF2-40B4-BE49-F238E27FC236}">
                    <a16:creationId xmlns:a16="http://schemas.microsoft.com/office/drawing/2014/main" id="{2F7A5470-EDC7-3A30-2293-5CD4F15E349A}"/>
                  </a:ext>
                </a:extLst>
              </p14:cNvPr>
              <p14:cNvContentPartPr/>
              <p14:nvPr/>
            </p14:nvContentPartPr>
            <p14:xfrm>
              <a:off x="2360487" y="5252208"/>
              <a:ext cx="158400" cy="360"/>
            </p14:xfrm>
          </p:contentPart>
        </mc:Choice>
        <mc:Fallback xmlns="">
          <p:pic>
            <p:nvPicPr>
              <p:cNvPr id="48" name="Ink 47">
                <a:extLst>
                  <a:ext uri="{FF2B5EF4-FFF2-40B4-BE49-F238E27FC236}">
                    <a16:creationId xmlns:a16="http://schemas.microsoft.com/office/drawing/2014/main" id="{2F7A5470-EDC7-3A30-2293-5CD4F15E349A}"/>
                  </a:ext>
                </a:extLst>
              </p:cNvPr>
              <p:cNvPicPr/>
              <p:nvPr/>
            </p:nvPicPr>
            <p:blipFill>
              <a:blip r:embed="rId46"/>
              <a:stretch>
                <a:fillRect/>
              </a:stretch>
            </p:blipFill>
            <p:spPr>
              <a:xfrm>
                <a:off x="2306487" y="5144208"/>
                <a:ext cx="266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9" name="Ink 48">
                <a:extLst>
                  <a:ext uri="{FF2B5EF4-FFF2-40B4-BE49-F238E27FC236}">
                    <a16:creationId xmlns:a16="http://schemas.microsoft.com/office/drawing/2014/main" id="{86BC340B-93D9-A262-CB9F-C75B1D297390}"/>
                  </a:ext>
                </a:extLst>
              </p14:cNvPr>
              <p14:cNvContentPartPr/>
              <p14:nvPr/>
            </p14:nvContentPartPr>
            <p14:xfrm>
              <a:off x="701607" y="5411328"/>
              <a:ext cx="987840" cy="11520"/>
            </p14:xfrm>
          </p:contentPart>
        </mc:Choice>
        <mc:Fallback xmlns="">
          <p:pic>
            <p:nvPicPr>
              <p:cNvPr id="49" name="Ink 48">
                <a:extLst>
                  <a:ext uri="{FF2B5EF4-FFF2-40B4-BE49-F238E27FC236}">
                    <a16:creationId xmlns:a16="http://schemas.microsoft.com/office/drawing/2014/main" id="{86BC340B-93D9-A262-CB9F-C75B1D297390}"/>
                  </a:ext>
                </a:extLst>
              </p:cNvPr>
              <p:cNvPicPr/>
              <p:nvPr/>
            </p:nvPicPr>
            <p:blipFill>
              <a:blip r:embed="rId48"/>
              <a:stretch>
                <a:fillRect/>
              </a:stretch>
            </p:blipFill>
            <p:spPr>
              <a:xfrm>
                <a:off x="647607" y="5303328"/>
                <a:ext cx="109548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0" name="Ink 49">
                <a:extLst>
                  <a:ext uri="{FF2B5EF4-FFF2-40B4-BE49-F238E27FC236}">
                    <a16:creationId xmlns:a16="http://schemas.microsoft.com/office/drawing/2014/main" id="{CCA66779-6199-819A-56EC-8044A7468052}"/>
                  </a:ext>
                </a:extLst>
              </p14:cNvPr>
              <p14:cNvContentPartPr/>
              <p14:nvPr/>
            </p14:nvContentPartPr>
            <p14:xfrm>
              <a:off x="3635967" y="5103888"/>
              <a:ext cx="701280" cy="360"/>
            </p14:xfrm>
          </p:contentPart>
        </mc:Choice>
        <mc:Fallback xmlns="">
          <p:pic>
            <p:nvPicPr>
              <p:cNvPr id="50" name="Ink 49">
                <a:extLst>
                  <a:ext uri="{FF2B5EF4-FFF2-40B4-BE49-F238E27FC236}">
                    <a16:creationId xmlns:a16="http://schemas.microsoft.com/office/drawing/2014/main" id="{CCA66779-6199-819A-56EC-8044A7468052}"/>
                  </a:ext>
                </a:extLst>
              </p:cNvPr>
              <p:cNvPicPr/>
              <p:nvPr/>
            </p:nvPicPr>
            <p:blipFill>
              <a:blip r:embed="rId50"/>
              <a:stretch>
                <a:fillRect/>
              </a:stretch>
            </p:blipFill>
            <p:spPr>
              <a:xfrm>
                <a:off x="3581967" y="4995888"/>
                <a:ext cx="808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1" name="Ink 50">
                <a:extLst>
                  <a:ext uri="{FF2B5EF4-FFF2-40B4-BE49-F238E27FC236}">
                    <a16:creationId xmlns:a16="http://schemas.microsoft.com/office/drawing/2014/main" id="{4DB2A944-DAA8-548D-587F-0883635F3683}"/>
                  </a:ext>
                </a:extLst>
              </p14:cNvPr>
              <p14:cNvContentPartPr/>
              <p14:nvPr/>
            </p14:nvContentPartPr>
            <p14:xfrm>
              <a:off x="9302080" y="4508239"/>
              <a:ext cx="360" cy="360"/>
            </p14:xfrm>
          </p:contentPart>
        </mc:Choice>
        <mc:Fallback xmlns="">
          <p:pic>
            <p:nvPicPr>
              <p:cNvPr id="51" name="Ink 50">
                <a:extLst>
                  <a:ext uri="{FF2B5EF4-FFF2-40B4-BE49-F238E27FC236}">
                    <a16:creationId xmlns:a16="http://schemas.microsoft.com/office/drawing/2014/main" id="{4DB2A944-DAA8-548D-587F-0883635F3683}"/>
                  </a:ext>
                </a:extLst>
              </p:cNvPr>
              <p:cNvPicPr/>
              <p:nvPr/>
            </p:nvPicPr>
            <p:blipFill>
              <a:blip r:embed="rId52"/>
              <a:stretch>
                <a:fillRect/>
              </a:stretch>
            </p:blipFill>
            <p:spPr>
              <a:xfrm>
                <a:off x="9248080" y="440059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2" name="Ink 51">
                <a:extLst>
                  <a:ext uri="{FF2B5EF4-FFF2-40B4-BE49-F238E27FC236}">
                    <a16:creationId xmlns:a16="http://schemas.microsoft.com/office/drawing/2014/main" id="{F561813F-B44E-56D7-0886-A1C2CD596EC2}"/>
                  </a:ext>
                </a:extLst>
              </p14:cNvPr>
              <p14:cNvContentPartPr/>
              <p14:nvPr/>
            </p14:nvContentPartPr>
            <p14:xfrm>
              <a:off x="6017727" y="5252208"/>
              <a:ext cx="127080" cy="360"/>
            </p14:xfrm>
          </p:contentPart>
        </mc:Choice>
        <mc:Fallback xmlns="">
          <p:pic>
            <p:nvPicPr>
              <p:cNvPr id="52" name="Ink 51">
                <a:extLst>
                  <a:ext uri="{FF2B5EF4-FFF2-40B4-BE49-F238E27FC236}">
                    <a16:creationId xmlns:a16="http://schemas.microsoft.com/office/drawing/2014/main" id="{F561813F-B44E-56D7-0886-A1C2CD596EC2}"/>
                  </a:ext>
                </a:extLst>
              </p:cNvPr>
              <p:cNvPicPr/>
              <p:nvPr/>
            </p:nvPicPr>
            <p:blipFill>
              <a:blip r:embed="rId54"/>
              <a:stretch>
                <a:fillRect/>
              </a:stretch>
            </p:blipFill>
            <p:spPr>
              <a:xfrm>
                <a:off x="5963727" y="5144208"/>
                <a:ext cx="234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3" name="Ink 52">
                <a:extLst>
                  <a:ext uri="{FF2B5EF4-FFF2-40B4-BE49-F238E27FC236}">
                    <a16:creationId xmlns:a16="http://schemas.microsoft.com/office/drawing/2014/main" id="{E532617A-EA14-8AA5-821B-12B9154B07D6}"/>
                  </a:ext>
                </a:extLst>
              </p14:cNvPr>
              <p14:cNvContentPartPr/>
              <p14:nvPr/>
            </p14:nvContentPartPr>
            <p14:xfrm>
              <a:off x="9291480" y="5572574"/>
              <a:ext cx="360" cy="360"/>
            </p14:xfrm>
          </p:contentPart>
        </mc:Choice>
        <mc:Fallback xmlns="">
          <p:pic>
            <p:nvPicPr>
              <p:cNvPr id="53" name="Ink 52">
                <a:extLst>
                  <a:ext uri="{FF2B5EF4-FFF2-40B4-BE49-F238E27FC236}">
                    <a16:creationId xmlns:a16="http://schemas.microsoft.com/office/drawing/2014/main" id="{E532617A-EA14-8AA5-821B-12B9154B07D6}"/>
                  </a:ext>
                </a:extLst>
              </p:cNvPr>
              <p:cNvPicPr/>
              <p:nvPr/>
            </p:nvPicPr>
            <p:blipFill>
              <a:blip r:embed="rId56"/>
              <a:stretch>
                <a:fillRect/>
              </a:stretch>
            </p:blipFill>
            <p:spPr>
              <a:xfrm>
                <a:off x="9237840" y="546457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7" name="Ink 56">
                <a:extLst>
                  <a:ext uri="{FF2B5EF4-FFF2-40B4-BE49-F238E27FC236}">
                    <a16:creationId xmlns:a16="http://schemas.microsoft.com/office/drawing/2014/main" id="{92FA981E-1454-CB82-A0AC-DFD42610245A}"/>
                  </a:ext>
                </a:extLst>
              </p14:cNvPr>
              <p14:cNvContentPartPr/>
              <p14:nvPr/>
            </p14:nvContentPartPr>
            <p14:xfrm>
              <a:off x="6166407" y="5241408"/>
              <a:ext cx="233280" cy="11160"/>
            </p14:xfrm>
          </p:contentPart>
        </mc:Choice>
        <mc:Fallback xmlns="">
          <p:pic>
            <p:nvPicPr>
              <p:cNvPr id="57" name="Ink 56">
                <a:extLst>
                  <a:ext uri="{FF2B5EF4-FFF2-40B4-BE49-F238E27FC236}">
                    <a16:creationId xmlns:a16="http://schemas.microsoft.com/office/drawing/2014/main" id="{92FA981E-1454-CB82-A0AC-DFD42610245A}"/>
                  </a:ext>
                </a:extLst>
              </p:cNvPr>
              <p:cNvPicPr/>
              <p:nvPr/>
            </p:nvPicPr>
            <p:blipFill>
              <a:blip r:embed="rId58"/>
              <a:stretch>
                <a:fillRect/>
              </a:stretch>
            </p:blipFill>
            <p:spPr>
              <a:xfrm>
                <a:off x="6112767" y="5133408"/>
                <a:ext cx="340920" cy="226800"/>
              </a:xfrm>
              <a:prstGeom prst="rect">
                <a:avLst/>
              </a:prstGeom>
            </p:spPr>
          </p:pic>
        </mc:Fallback>
      </mc:AlternateContent>
      <p:sp>
        <p:nvSpPr>
          <p:cNvPr id="59" name="TextBox 58">
            <a:extLst>
              <a:ext uri="{FF2B5EF4-FFF2-40B4-BE49-F238E27FC236}">
                <a16:creationId xmlns:a16="http://schemas.microsoft.com/office/drawing/2014/main" id="{31318080-F0CA-9485-8B11-8C85338FA4D2}"/>
              </a:ext>
            </a:extLst>
          </p:cNvPr>
          <p:cNvSpPr txBox="1"/>
          <p:nvPr/>
        </p:nvSpPr>
        <p:spPr>
          <a:xfrm>
            <a:off x="10159349" y="6348018"/>
            <a:ext cx="6097772" cy="369332"/>
          </a:xfrm>
          <a:prstGeom prst="rect">
            <a:avLst/>
          </a:prstGeom>
          <a:noFill/>
        </p:spPr>
        <p:txBody>
          <a:bodyPr wrap="square">
            <a:spAutoFit/>
          </a:bodyPr>
          <a:lstStyle/>
          <a:p>
            <a:r>
              <a:rPr lang="en-US" dirty="0"/>
              <a:t>(3:30-3:50)</a:t>
            </a:r>
          </a:p>
        </p:txBody>
      </p:sp>
      <p:pic>
        <p:nvPicPr>
          <p:cNvPr id="60" name="Picture 59">
            <a:extLst>
              <a:ext uri="{FF2B5EF4-FFF2-40B4-BE49-F238E27FC236}">
                <a16:creationId xmlns:a16="http://schemas.microsoft.com/office/drawing/2014/main" id="{40AB9245-5A5D-9FEC-FD25-89868200EC71}"/>
              </a:ext>
            </a:extLst>
          </p:cNvPr>
          <p:cNvPicPr>
            <a:picLocks noChangeAspect="1"/>
          </p:cNvPicPr>
          <p:nvPr/>
        </p:nvPicPr>
        <p:blipFill rotWithShape="1">
          <a:blip r:embed="rId59">
            <a:extLst>
              <a:ext uri="{28A0092B-C50C-407E-A947-70E740481C1C}">
                <a14:useLocalDpi xmlns:a14="http://schemas.microsoft.com/office/drawing/2010/main" val="0"/>
              </a:ext>
            </a:extLst>
          </a:blip>
          <a:srcRect r="60031"/>
          <a:stretch/>
        </p:blipFill>
        <p:spPr>
          <a:xfrm>
            <a:off x="10500881" y="290466"/>
            <a:ext cx="1311892" cy="8042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75C3-3F38-4E21-BD12-7966AD1674FD}"/>
              </a:ext>
            </a:extLst>
          </p:cNvPr>
          <p:cNvSpPr>
            <a:spLocks noGrp="1"/>
          </p:cNvSpPr>
          <p:nvPr>
            <p:ph type="title"/>
          </p:nvPr>
        </p:nvSpPr>
        <p:spPr/>
        <p:txBody>
          <a:bodyPr/>
          <a:lstStyle/>
          <a:p>
            <a:r>
              <a:rPr lang="en-US" dirty="0"/>
              <a:t>Other Items and Initiatives</a:t>
            </a:r>
          </a:p>
        </p:txBody>
      </p:sp>
      <p:sp>
        <p:nvSpPr>
          <p:cNvPr id="3" name="Content Placeholder 2">
            <a:extLst>
              <a:ext uri="{FF2B5EF4-FFF2-40B4-BE49-F238E27FC236}">
                <a16:creationId xmlns:a16="http://schemas.microsoft.com/office/drawing/2014/main" id="{B5DE405A-86B5-4BAE-8290-32111AAD3F9D}"/>
              </a:ext>
            </a:extLst>
          </p:cNvPr>
          <p:cNvSpPr>
            <a:spLocks noGrp="1"/>
          </p:cNvSpPr>
          <p:nvPr>
            <p:ph idx="1"/>
          </p:nvPr>
        </p:nvSpPr>
        <p:spPr/>
        <p:txBody>
          <a:bodyPr/>
          <a:lstStyle/>
          <a:p>
            <a:r>
              <a:rPr lang="en-US" dirty="0"/>
              <a:t>Immediate Past-President By-law Amendment</a:t>
            </a:r>
          </a:p>
          <a:p>
            <a:r>
              <a:rPr lang="en-US" dirty="0"/>
              <a:t>Financial Policy </a:t>
            </a:r>
          </a:p>
          <a:p>
            <a:pPr lvl="1"/>
            <a:r>
              <a:rPr lang="en-US" dirty="0"/>
              <a:t>Executive Board will continue to work on formalizing financial processes and procedures</a:t>
            </a:r>
          </a:p>
          <a:p>
            <a:pPr lvl="1"/>
            <a:r>
              <a:rPr lang="en-US" dirty="0"/>
              <a:t>Awaiting review of last year’s financial comprehensive report</a:t>
            </a:r>
          </a:p>
          <a:p>
            <a:r>
              <a:rPr lang="en-US" dirty="0"/>
              <a:t>Municipal Partnership Initiative (MPI)</a:t>
            </a:r>
          </a:p>
        </p:txBody>
      </p:sp>
      <p:pic>
        <p:nvPicPr>
          <p:cNvPr id="4" name="Picture 3">
            <a:extLst>
              <a:ext uri="{FF2B5EF4-FFF2-40B4-BE49-F238E27FC236}">
                <a16:creationId xmlns:a16="http://schemas.microsoft.com/office/drawing/2014/main" id="{0D5DA7BD-9690-2F8A-0090-6D83CDBEF01D}"/>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5" name="TextBox 4">
            <a:extLst>
              <a:ext uri="{FF2B5EF4-FFF2-40B4-BE49-F238E27FC236}">
                <a16:creationId xmlns:a16="http://schemas.microsoft.com/office/drawing/2014/main" id="{C6DD7A50-899C-B88B-185D-213AED011838}"/>
              </a:ext>
            </a:extLst>
          </p:cNvPr>
          <p:cNvSpPr txBox="1"/>
          <p:nvPr/>
        </p:nvSpPr>
        <p:spPr>
          <a:xfrm>
            <a:off x="10311749" y="6500418"/>
            <a:ext cx="6097772" cy="369332"/>
          </a:xfrm>
          <a:prstGeom prst="rect">
            <a:avLst/>
          </a:prstGeom>
          <a:noFill/>
        </p:spPr>
        <p:txBody>
          <a:bodyPr wrap="square">
            <a:spAutoFit/>
          </a:bodyPr>
          <a:lstStyle/>
          <a:p>
            <a:r>
              <a:rPr lang="en-US" dirty="0"/>
              <a:t>(4:20-5:00)</a:t>
            </a:r>
          </a:p>
        </p:txBody>
      </p:sp>
    </p:spTree>
    <p:extLst>
      <p:ext uri="{BB962C8B-B14F-4D97-AF65-F5344CB8AC3E}">
        <p14:creationId xmlns:p14="http://schemas.microsoft.com/office/powerpoint/2010/main" val="127885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DC6B-8848-C69E-A6C6-969AA3DC8F16}"/>
              </a:ext>
            </a:extLst>
          </p:cNvPr>
          <p:cNvSpPr>
            <a:spLocks noGrp="1"/>
          </p:cNvSpPr>
          <p:nvPr>
            <p:ph type="title"/>
          </p:nvPr>
        </p:nvSpPr>
        <p:spPr/>
        <p:txBody>
          <a:bodyPr>
            <a:normAutofit fontScale="90000"/>
          </a:bodyPr>
          <a:lstStyle/>
          <a:p>
            <a:r>
              <a:rPr lang="en-US" dirty="0"/>
              <a:t>Immediate Past-President </a:t>
            </a:r>
            <a:br>
              <a:rPr lang="en-US" dirty="0"/>
            </a:br>
            <a:r>
              <a:rPr lang="en-US" dirty="0"/>
              <a:t>By-law Amendment</a:t>
            </a:r>
          </a:p>
        </p:txBody>
      </p:sp>
      <p:sp>
        <p:nvSpPr>
          <p:cNvPr id="3" name="Content Placeholder 2">
            <a:extLst>
              <a:ext uri="{FF2B5EF4-FFF2-40B4-BE49-F238E27FC236}">
                <a16:creationId xmlns:a16="http://schemas.microsoft.com/office/drawing/2014/main" id="{57E18688-3016-5908-BD01-854EC4D78364}"/>
              </a:ext>
            </a:extLst>
          </p:cNvPr>
          <p:cNvSpPr>
            <a:spLocks noGrp="1"/>
          </p:cNvSpPr>
          <p:nvPr>
            <p:ph sz="half" idx="1"/>
          </p:nvPr>
        </p:nvSpPr>
        <p:spPr>
          <a:xfrm>
            <a:off x="615372" y="2063353"/>
            <a:ext cx="5480628" cy="4272370"/>
          </a:xfrm>
        </p:spPr>
        <p:txBody>
          <a:bodyPr>
            <a:normAutofit fontScale="77500" lnSpcReduction="20000"/>
          </a:bodyPr>
          <a:lstStyle/>
          <a:p>
            <a:r>
              <a:rPr lang="en-US" sz="1600" b="1" dirty="0"/>
              <a:t>Context: </a:t>
            </a:r>
            <a:r>
              <a:rPr lang="en-US" sz="1600" dirty="0"/>
              <a:t>Last year, the role of Immediate Past-President (IPP) was highlighted due to President being on work leave due to baby and VP moving out of DFW area. One-year presidential term makes organization prone to institutional weakness.</a:t>
            </a:r>
          </a:p>
          <a:p>
            <a:r>
              <a:rPr lang="en-US" sz="1600" b="1" dirty="0"/>
              <a:t>Purpose:</a:t>
            </a:r>
            <a:r>
              <a:rPr lang="en-US" sz="1600" dirty="0"/>
              <a:t> To better strengthen UMANT during transitions and clarify succession process. IPP would assist with continuity between outgoing and incoming Officers and provide support for organization programming and events. </a:t>
            </a:r>
          </a:p>
          <a:p>
            <a:r>
              <a:rPr lang="en-US" sz="1600" b="1" dirty="0"/>
              <a:t>Changes: </a:t>
            </a:r>
            <a:r>
              <a:rPr lang="en-US" sz="1600" dirty="0"/>
              <a:t>Add Immediate Past-President as a member of the Executive Board with voting privileges. Add Immediate Past President into succession order. </a:t>
            </a:r>
          </a:p>
          <a:p>
            <a:r>
              <a:rPr lang="en-US" sz="1600" b="1" dirty="0"/>
              <a:t>Next steps: </a:t>
            </a:r>
            <a:r>
              <a:rPr lang="en-US" sz="1600" i="1" dirty="0"/>
              <a:t>Present </a:t>
            </a:r>
            <a:r>
              <a:rPr lang="en-US" sz="1600" dirty="0"/>
              <a:t>revisions to full membership to receive input. </a:t>
            </a:r>
            <a:r>
              <a:rPr lang="en-US" sz="1600" i="1" dirty="0"/>
              <a:t>Present</a:t>
            </a:r>
            <a:r>
              <a:rPr lang="en-US" sz="1600" dirty="0"/>
              <a:t> revisions to Executive Committee. Amendment must then be </a:t>
            </a:r>
            <a:r>
              <a:rPr lang="en-US" sz="1600" i="1" dirty="0"/>
              <a:t>approved</a:t>
            </a:r>
            <a:r>
              <a:rPr lang="en-US" sz="1600" dirty="0"/>
              <a:t> by 2/3rds of present and voting members of the Executive Committee (</a:t>
            </a:r>
            <a:r>
              <a:rPr lang="en-US" sz="1600" b="1" dirty="0"/>
              <a:t>7</a:t>
            </a:r>
            <a:r>
              <a:rPr lang="en-US" sz="1600" dirty="0"/>
              <a:t>) to be placed on a ballot. </a:t>
            </a:r>
          </a:p>
          <a:p>
            <a:r>
              <a:rPr lang="en-US" sz="1600" dirty="0"/>
              <a:t>Ballot with amendment is then distributed to membership (via website) and voting is open for 30 days. </a:t>
            </a:r>
          </a:p>
          <a:p>
            <a:r>
              <a:rPr lang="en-US" sz="1600" dirty="0"/>
              <a:t>Acceptance or rejection of amendment is determined by a simple majority of votes of the entire membership* (65 votes necessary for passage). </a:t>
            </a:r>
          </a:p>
          <a:p>
            <a:endParaRPr lang="en-US" sz="1800" dirty="0"/>
          </a:p>
        </p:txBody>
      </p:sp>
      <p:pic>
        <p:nvPicPr>
          <p:cNvPr id="6" name="Content Placeholder 5">
            <a:extLst>
              <a:ext uri="{FF2B5EF4-FFF2-40B4-BE49-F238E27FC236}">
                <a16:creationId xmlns:a16="http://schemas.microsoft.com/office/drawing/2014/main" id="{BCF38898-F2AF-DDBA-1365-A83DBD7B0BAD}"/>
              </a:ext>
            </a:extLst>
          </p:cNvPr>
          <p:cNvPicPr>
            <a:picLocks noGrp="1" noChangeAspect="1"/>
          </p:cNvPicPr>
          <p:nvPr>
            <p:ph sz="half" idx="2"/>
          </p:nvPr>
        </p:nvPicPr>
        <p:blipFill>
          <a:blip r:embed="rId2"/>
          <a:stretch>
            <a:fillRect/>
          </a:stretch>
        </p:blipFill>
        <p:spPr>
          <a:xfrm>
            <a:off x="6199632" y="1810331"/>
            <a:ext cx="4938712" cy="1091255"/>
          </a:xfrm>
        </p:spPr>
      </p:pic>
      <p:pic>
        <p:nvPicPr>
          <p:cNvPr id="8" name="Picture 7">
            <a:extLst>
              <a:ext uri="{FF2B5EF4-FFF2-40B4-BE49-F238E27FC236}">
                <a16:creationId xmlns:a16="http://schemas.microsoft.com/office/drawing/2014/main" id="{11700462-0BB1-85AA-CD05-9C0470152866}"/>
              </a:ext>
            </a:extLst>
          </p:cNvPr>
          <p:cNvPicPr>
            <a:picLocks noChangeAspect="1"/>
          </p:cNvPicPr>
          <p:nvPr/>
        </p:nvPicPr>
        <p:blipFill>
          <a:blip r:embed="rId3"/>
          <a:stretch>
            <a:fillRect/>
          </a:stretch>
        </p:blipFill>
        <p:spPr>
          <a:xfrm>
            <a:off x="6597861" y="2901586"/>
            <a:ext cx="4540483" cy="762039"/>
          </a:xfrm>
          <a:prstGeom prst="rect">
            <a:avLst/>
          </a:prstGeom>
        </p:spPr>
      </p:pic>
      <p:pic>
        <p:nvPicPr>
          <p:cNvPr id="10" name="Picture 9">
            <a:extLst>
              <a:ext uri="{FF2B5EF4-FFF2-40B4-BE49-F238E27FC236}">
                <a16:creationId xmlns:a16="http://schemas.microsoft.com/office/drawing/2014/main" id="{136C3A2B-0B9F-E295-1B12-B82900A39EF9}"/>
              </a:ext>
            </a:extLst>
          </p:cNvPr>
          <p:cNvPicPr>
            <a:picLocks noChangeAspect="1"/>
          </p:cNvPicPr>
          <p:nvPr/>
        </p:nvPicPr>
        <p:blipFill>
          <a:blip r:embed="rId4"/>
          <a:stretch>
            <a:fillRect/>
          </a:stretch>
        </p:blipFill>
        <p:spPr>
          <a:xfrm>
            <a:off x="6311390" y="3793041"/>
            <a:ext cx="4972306" cy="2673487"/>
          </a:xfrm>
          <a:prstGeom prst="rect">
            <a:avLst/>
          </a:prstGeom>
        </p:spPr>
      </p:pic>
      <p:sp>
        <p:nvSpPr>
          <p:cNvPr id="11" name="TextBox 10">
            <a:extLst>
              <a:ext uri="{FF2B5EF4-FFF2-40B4-BE49-F238E27FC236}">
                <a16:creationId xmlns:a16="http://schemas.microsoft.com/office/drawing/2014/main" id="{5760AC4B-0647-D316-0C40-8BE9714CCEC9}"/>
              </a:ext>
            </a:extLst>
          </p:cNvPr>
          <p:cNvSpPr txBox="1"/>
          <p:nvPr/>
        </p:nvSpPr>
        <p:spPr>
          <a:xfrm>
            <a:off x="908304" y="6335723"/>
            <a:ext cx="4687502" cy="430887"/>
          </a:xfrm>
          <a:prstGeom prst="rect">
            <a:avLst/>
          </a:prstGeom>
          <a:noFill/>
        </p:spPr>
        <p:txBody>
          <a:bodyPr wrap="none" rtlCol="0">
            <a:spAutoFit/>
          </a:bodyPr>
          <a:lstStyle/>
          <a:p>
            <a:r>
              <a:rPr lang="en-US" sz="1100" dirty="0"/>
              <a:t>*Membership does not include lapsed members or overdue renewals </a:t>
            </a:r>
          </a:p>
          <a:p>
            <a:r>
              <a:rPr lang="en-US" sz="1100" dirty="0"/>
              <a:t>(Section IV., Item b., subsection </a:t>
            </a:r>
            <a:r>
              <a:rPr lang="en-US" sz="1100" dirty="0" err="1"/>
              <a:t>i</a:t>
            </a:r>
            <a:r>
              <a:rPr lang="en-US" sz="1100" dirty="0"/>
              <a:t>. Dues </a:t>
            </a:r>
            <a:r>
              <a:rPr lang="en-US" sz="1100" i="1" dirty="0"/>
              <a:t>shall </a:t>
            </a:r>
            <a:r>
              <a:rPr lang="en-US" sz="1100" dirty="0"/>
              <a:t>be paid annually.)</a:t>
            </a:r>
          </a:p>
        </p:txBody>
      </p:sp>
      <p:sp>
        <p:nvSpPr>
          <p:cNvPr id="12" name="TextBox 11">
            <a:extLst>
              <a:ext uri="{FF2B5EF4-FFF2-40B4-BE49-F238E27FC236}">
                <a16:creationId xmlns:a16="http://schemas.microsoft.com/office/drawing/2014/main" id="{30C67912-6856-4459-A221-870D079C275B}"/>
              </a:ext>
            </a:extLst>
          </p:cNvPr>
          <p:cNvSpPr txBox="1"/>
          <p:nvPr/>
        </p:nvSpPr>
        <p:spPr>
          <a:xfrm>
            <a:off x="10311749" y="6500418"/>
            <a:ext cx="6097772" cy="369332"/>
          </a:xfrm>
          <a:prstGeom prst="rect">
            <a:avLst/>
          </a:prstGeom>
          <a:noFill/>
        </p:spPr>
        <p:txBody>
          <a:bodyPr wrap="square">
            <a:spAutoFit/>
          </a:bodyPr>
          <a:lstStyle/>
          <a:p>
            <a:r>
              <a:rPr lang="en-US" dirty="0"/>
              <a:t>(4:20-5:00)</a:t>
            </a:r>
          </a:p>
        </p:txBody>
      </p:sp>
      <p:pic>
        <p:nvPicPr>
          <p:cNvPr id="13" name="Picture 12">
            <a:extLst>
              <a:ext uri="{FF2B5EF4-FFF2-40B4-BE49-F238E27FC236}">
                <a16:creationId xmlns:a16="http://schemas.microsoft.com/office/drawing/2014/main" id="{C252B29D-29B1-E5C5-2A8C-BDC8A8943EEB}"/>
              </a:ext>
            </a:extLst>
          </p:cNvPr>
          <p:cNvPicPr>
            <a:picLocks noChangeAspect="1"/>
          </p:cNvPicPr>
          <p:nvPr/>
        </p:nvPicPr>
        <p:blipFill rotWithShape="1">
          <a:blip r:embed="rId5">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Tree>
    <p:extLst>
      <p:ext uri="{BB962C8B-B14F-4D97-AF65-F5344CB8AC3E}">
        <p14:creationId xmlns:p14="http://schemas.microsoft.com/office/powerpoint/2010/main" val="67589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4A37-35C0-4A32-1FE7-3832EDEC798E}"/>
              </a:ext>
            </a:extLst>
          </p:cNvPr>
          <p:cNvSpPr>
            <a:spLocks noGrp="1"/>
          </p:cNvSpPr>
          <p:nvPr>
            <p:ph type="title"/>
          </p:nvPr>
        </p:nvSpPr>
        <p:spPr/>
        <p:txBody>
          <a:bodyPr/>
          <a:lstStyle/>
          <a:p>
            <a:r>
              <a:rPr lang="en-US" dirty="0"/>
              <a:t>Financial Policy</a:t>
            </a:r>
          </a:p>
        </p:txBody>
      </p:sp>
      <p:sp>
        <p:nvSpPr>
          <p:cNvPr id="5" name="Content Placeholder 4">
            <a:extLst>
              <a:ext uri="{FF2B5EF4-FFF2-40B4-BE49-F238E27FC236}">
                <a16:creationId xmlns:a16="http://schemas.microsoft.com/office/drawing/2014/main" id="{AAD78DA1-9F2F-87F0-8AD2-791B66F2F9A6}"/>
              </a:ext>
            </a:extLst>
          </p:cNvPr>
          <p:cNvSpPr>
            <a:spLocks noGrp="1"/>
          </p:cNvSpPr>
          <p:nvPr>
            <p:ph idx="1"/>
          </p:nvPr>
        </p:nvSpPr>
        <p:spPr/>
        <p:txBody>
          <a:bodyPr/>
          <a:lstStyle/>
          <a:p>
            <a:pPr lvl="1"/>
            <a:r>
              <a:rPr lang="en-US" dirty="0"/>
              <a:t>Executive Board will continue to work on formalizing financial processes and procedures</a:t>
            </a:r>
          </a:p>
          <a:p>
            <a:pPr lvl="1"/>
            <a:r>
              <a:rPr lang="en-US" dirty="0"/>
              <a:t>Awaiting review of last year’s financial comprehensive report</a:t>
            </a:r>
          </a:p>
          <a:p>
            <a:endParaRPr lang="en-US" dirty="0"/>
          </a:p>
        </p:txBody>
      </p:sp>
      <p:pic>
        <p:nvPicPr>
          <p:cNvPr id="6" name="Picture 5">
            <a:extLst>
              <a:ext uri="{FF2B5EF4-FFF2-40B4-BE49-F238E27FC236}">
                <a16:creationId xmlns:a16="http://schemas.microsoft.com/office/drawing/2014/main" id="{6BDCA380-DDEF-CFEA-D44B-54299C18E3B2}"/>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Tree>
    <p:extLst>
      <p:ext uri="{BB962C8B-B14F-4D97-AF65-F5344CB8AC3E}">
        <p14:creationId xmlns:p14="http://schemas.microsoft.com/office/powerpoint/2010/main" val="116439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4C08-E6FE-A7A2-3080-7A63DA93F567}"/>
              </a:ext>
            </a:extLst>
          </p:cNvPr>
          <p:cNvSpPr>
            <a:spLocks noGrp="1"/>
          </p:cNvSpPr>
          <p:nvPr>
            <p:ph type="title"/>
          </p:nvPr>
        </p:nvSpPr>
        <p:spPr/>
        <p:txBody>
          <a:bodyPr>
            <a:normAutofit/>
          </a:bodyPr>
          <a:lstStyle/>
          <a:p>
            <a:r>
              <a:rPr lang="en-US" dirty="0"/>
              <a:t>Municipal Partnership Initiative (MPI)</a:t>
            </a:r>
          </a:p>
        </p:txBody>
      </p:sp>
      <p:sp>
        <p:nvSpPr>
          <p:cNvPr id="3" name="Content Placeholder 2">
            <a:extLst>
              <a:ext uri="{FF2B5EF4-FFF2-40B4-BE49-F238E27FC236}">
                <a16:creationId xmlns:a16="http://schemas.microsoft.com/office/drawing/2014/main" id="{F9F3DEC3-2799-B22D-E6E3-40D6AC3F4145}"/>
              </a:ext>
            </a:extLst>
          </p:cNvPr>
          <p:cNvSpPr>
            <a:spLocks noGrp="1"/>
          </p:cNvSpPr>
          <p:nvPr>
            <p:ph idx="1"/>
          </p:nvPr>
        </p:nvSpPr>
        <p:spPr/>
        <p:txBody>
          <a:bodyPr/>
          <a:lstStyle/>
          <a:p>
            <a:r>
              <a:rPr lang="en-US" dirty="0"/>
              <a:t>This year, the Executive Board will make it a priority to connect with municipalities</a:t>
            </a:r>
          </a:p>
          <a:p>
            <a:pPr lvl="1"/>
            <a:r>
              <a:rPr lang="en-US" dirty="0"/>
              <a:t>Connecting local government professionals already working to join UMANT</a:t>
            </a:r>
          </a:p>
          <a:p>
            <a:pPr lvl="1"/>
            <a:r>
              <a:rPr lang="en-US" dirty="0"/>
              <a:t>New members highlighting needs in skills and professional development for career advancement</a:t>
            </a:r>
          </a:p>
        </p:txBody>
      </p:sp>
      <p:pic>
        <p:nvPicPr>
          <p:cNvPr id="4" name="Picture 3">
            <a:extLst>
              <a:ext uri="{FF2B5EF4-FFF2-40B4-BE49-F238E27FC236}">
                <a16:creationId xmlns:a16="http://schemas.microsoft.com/office/drawing/2014/main" id="{B14F25EE-6741-89F4-1D3F-AA33AD16C844}"/>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Tree>
    <p:extLst>
      <p:ext uri="{BB962C8B-B14F-4D97-AF65-F5344CB8AC3E}">
        <p14:creationId xmlns:p14="http://schemas.microsoft.com/office/powerpoint/2010/main" val="51162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79F3-5865-9FE6-B537-1CF00C1BF73A}"/>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8D5B15A7-D62A-2F87-E941-94E4BBFE3AE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E0C7A6F-5250-4220-976C-E2BB9B48E16D}"/>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5" name="TextBox 4">
            <a:extLst>
              <a:ext uri="{FF2B5EF4-FFF2-40B4-BE49-F238E27FC236}">
                <a16:creationId xmlns:a16="http://schemas.microsoft.com/office/drawing/2014/main" id="{15581095-360F-EA79-6E00-212AB78E30E8}"/>
              </a:ext>
            </a:extLst>
          </p:cNvPr>
          <p:cNvSpPr txBox="1"/>
          <p:nvPr/>
        </p:nvSpPr>
        <p:spPr>
          <a:xfrm>
            <a:off x="10311749" y="6500418"/>
            <a:ext cx="6097772" cy="369332"/>
          </a:xfrm>
          <a:prstGeom prst="rect">
            <a:avLst/>
          </a:prstGeom>
          <a:noFill/>
        </p:spPr>
        <p:txBody>
          <a:bodyPr wrap="square">
            <a:spAutoFit/>
          </a:bodyPr>
          <a:lstStyle/>
          <a:p>
            <a:r>
              <a:rPr lang="en-US" dirty="0"/>
              <a:t>(4:20-5:00)</a:t>
            </a:r>
          </a:p>
        </p:txBody>
      </p:sp>
    </p:spTree>
    <p:extLst>
      <p:ext uri="{BB962C8B-B14F-4D97-AF65-F5344CB8AC3E}">
        <p14:creationId xmlns:p14="http://schemas.microsoft.com/office/powerpoint/2010/main" val="156474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FDAF-B728-47FC-43C9-4A18FF0C539F}"/>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E6D3D02-5F72-D7C2-C45B-C7E001BEDC4A}"/>
              </a:ext>
            </a:extLst>
          </p:cNvPr>
          <p:cNvSpPr>
            <a:spLocks noGrp="1"/>
          </p:cNvSpPr>
          <p:nvPr>
            <p:ph idx="1"/>
          </p:nvPr>
        </p:nvSpPr>
        <p:spPr/>
        <p:txBody>
          <a:bodyPr>
            <a:normAutofit fontScale="62500" lnSpcReduction="20000"/>
          </a:bodyPr>
          <a:lstStyle/>
          <a:p>
            <a:r>
              <a:rPr lang="en-US" dirty="0"/>
              <a:t>Call to meeting					(2:10)</a:t>
            </a:r>
          </a:p>
          <a:p>
            <a:pPr lvl="1"/>
            <a:r>
              <a:rPr lang="en-US" dirty="0"/>
              <a:t>Accept minutes of 12/1/2023 Executive Committee Meeting</a:t>
            </a:r>
          </a:p>
          <a:p>
            <a:r>
              <a:rPr lang="en-US" dirty="0"/>
              <a:t>Expectations for today 				(2:15-2:20)</a:t>
            </a:r>
          </a:p>
          <a:p>
            <a:r>
              <a:rPr lang="en-US" dirty="0"/>
              <a:t>What is UMANT? 				(2:20-2:30)			</a:t>
            </a:r>
          </a:p>
          <a:p>
            <a:r>
              <a:rPr lang="en-US" dirty="0"/>
              <a:t>Introduction of Mark McDaniel, SGR		(2:30-2:45)</a:t>
            </a:r>
          </a:p>
          <a:p>
            <a:r>
              <a:rPr lang="en-US" dirty="0"/>
              <a:t>Year in Review					(2:50-3:00)</a:t>
            </a:r>
          </a:p>
          <a:p>
            <a:r>
              <a:rPr lang="en-US" dirty="0"/>
              <a:t>2024 Introductions				(3:00-3:30)</a:t>
            </a:r>
          </a:p>
          <a:p>
            <a:r>
              <a:rPr lang="en-US" dirty="0"/>
              <a:t>Calendar Discussion				(3:30-3:50)	</a:t>
            </a:r>
          </a:p>
          <a:p>
            <a:r>
              <a:rPr lang="en-US" dirty="0"/>
              <a:t>Committee Breakout				(3:50-4:20)</a:t>
            </a:r>
          </a:p>
          <a:p>
            <a:r>
              <a:rPr lang="en-US" dirty="0"/>
              <a:t>Other Items					(4:30-5:00)</a:t>
            </a:r>
          </a:p>
        </p:txBody>
      </p:sp>
      <p:pic>
        <p:nvPicPr>
          <p:cNvPr id="4" name="Picture 3">
            <a:extLst>
              <a:ext uri="{FF2B5EF4-FFF2-40B4-BE49-F238E27FC236}">
                <a16:creationId xmlns:a16="http://schemas.microsoft.com/office/drawing/2014/main" id="{9F32540E-FB09-4D66-BAE2-D968FA5DF6D9}"/>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6" name="TextBox 5">
            <a:extLst>
              <a:ext uri="{FF2B5EF4-FFF2-40B4-BE49-F238E27FC236}">
                <a16:creationId xmlns:a16="http://schemas.microsoft.com/office/drawing/2014/main" id="{A096718F-32CE-8E5D-DB3A-AE4CDA41295F}"/>
              </a:ext>
            </a:extLst>
          </p:cNvPr>
          <p:cNvSpPr txBox="1"/>
          <p:nvPr/>
        </p:nvSpPr>
        <p:spPr>
          <a:xfrm>
            <a:off x="10215231" y="6348018"/>
            <a:ext cx="6097772" cy="369332"/>
          </a:xfrm>
          <a:prstGeom prst="rect">
            <a:avLst/>
          </a:prstGeom>
          <a:noFill/>
        </p:spPr>
        <p:txBody>
          <a:bodyPr wrap="square">
            <a:spAutoFit/>
          </a:bodyPr>
          <a:lstStyle/>
          <a:p>
            <a:r>
              <a:rPr lang="en-US" dirty="0"/>
              <a:t>(2:10)</a:t>
            </a:r>
          </a:p>
        </p:txBody>
      </p:sp>
    </p:spTree>
    <p:extLst>
      <p:ext uri="{BB962C8B-B14F-4D97-AF65-F5344CB8AC3E}">
        <p14:creationId xmlns:p14="http://schemas.microsoft.com/office/powerpoint/2010/main" val="90784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836F-E288-45DE-9EC7-D11EF309F532}"/>
              </a:ext>
            </a:extLst>
          </p:cNvPr>
          <p:cNvSpPr>
            <a:spLocks noGrp="1"/>
          </p:cNvSpPr>
          <p:nvPr>
            <p:ph type="title"/>
          </p:nvPr>
        </p:nvSpPr>
        <p:spPr/>
        <p:txBody>
          <a:bodyPr>
            <a:normAutofit/>
          </a:bodyPr>
          <a:lstStyle/>
          <a:p>
            <a:r>
              <a:rPr lang="en-US" dirty="0"/>
              <a:t>Expectations for today</a:t>
            </a:r>
          </a:p>
        </p:txBody>
      </p:sp>
      <p:graphicFrame>
        <p:nvGraphicFramePr>
          <p:cNvPr id="6" name="Content Placeholder 2">
            <a:extLst>
              <a:ext uri="{FF2B5EF4-FFF2-40B4-BE49-F238E27FC236}">
                <a16:creationId xmlns:a16="http://schemas.microsoft.com/office/drawing/2014/main" id="{66C000F8-F094-92B7-E8DD-2FB111AC5158}"/>
              </a:ext>
            </a:extLst>
          </p:cNvPr>
          <p:cNvGraphicFramePr>
            <a:graphicFrameLocks noGrp="1"/>
          </p:cNvGraphicFramePr>
          <p:nvPr>
            <p:ph idx="1"/>
            <p:extLst>
              <p:ext uri="{D42A27DB-BD31-4B8C-83A1-F6EECF244321}">
                <p14:modId xmlns:p14="http://schemas.microsoft.com/office/powerpoint/2010/main" val="3596375185"/>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F129E46-A455-E0B2-2AFE-DD45DF1D083E}"/>
              </a:ext>
            </a:extLst>
          </p:cNvPr>
          <p:cNvPicPr>
            <a:picLocks noChangeAspect="1"/>
          </p:cNvPicPr>
          <p:nvPr/>
        </p:nvPicPr>
        <p:blipFill rotWithShape="1">
          <a:blip r:embed="rId7">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8" name="TextBox 7">
            <a:extLst>
              <a:ext uri="{FF2B5EF4-FFF2-40B4-BE49-F238E27FC236}">
                <a16:creationId xmlns:a16="http://schemas.microsoft.com/office/drawing/2014/main" id="{38BB474B-A49F-DB4B-1B09-CD771DDCFE86}"/>
              </a:ext>
            </a:extLst>
          </p:cNvPr>
          <p:cNvSpPr txBox="1"/>
          <p:nvPr/>
        </p:nvSpPr>
        <p:spPr>
          <a:xfrm>
            <a:off x="10215231" y="6348018"/>
            <a:ext cx="6097772" cy="369332"/>
          </a:xfrm>
          <a:prstGeom prst="rect">
            <a:avLst/>
          </a:prstGeom>
          <a:noFill/>
        </p:spPr>
        <p:txBody>
          <a:bodyPr wrap="square">
            <a:spAutoFit/>
          </a:bodyPr>
          <a:lstStyle/>
          <a:p>
            <a:r>
              <a:rPr lang="en-US" dirty="0"/>
              <a:t>(2:15-2:20)</a:t>
            </a:r>
          </a:p>
        </p:txBody>
      </p:sp>
    </p:spTree>
    <p:extLst>
      <p:ext uri="{BB962C8B-B14F-4D97-AF65-F5344CB8AC3E}">
        <p14:creationId xmlns:p14="http://schemas.microsoft.com/office/powerpoint/2010/main" val="211759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8E45E-DDC0-BF6E-44C4-2D89674B7202}"/>
              </a:ext>
            </a:extLst>
          </p:cNvPr>
          <p:cNvSpPr>
            <a:spLocks noGrp="1"/>
          </p:cNvSpPr>
          <p:nvPr>
            <p:ph type="title"/>
          </p:nvPr>
        </p:nvSpPr>
        <p:spPr>
          <a:xfrm>
            <a:off x="1128870" y="811687"/>
            <a:ext cx="10168128" cy="1179576"/>
          </a:xfrm>
        </p:spPr>
        <p:txBody>
          <a:bodyPr/>
          <a:lstStyle/>
          <a:p>
            <a:r>
              <a:rPr lang="en-US" dirty="0"/>
              <a:t>What is UMANT?</a:t>
            </a:r>
          </a:p>
        </p:txBody>
      </p:sp>
      <p:sp>
        <p:nvSpPr>
          <p:cNvPr id="3" name="Content Placeholder 2">
            <a:extLst>
              <a:ext uri="{FF2B5EF4-FFF2-40B4-BE49-F238E27FC236}">
                <a16:creationId xmlns:a16="http://schemas.microsoft.com/office/drawing/2014/main" id="{6F273A15-24AF-624B-E5E8-3002E2229091}"/>
              </a:ext>
            </a:extLst>
          </p:cNvPr>
          <p:cNvSpPr>
            <a:spLocks noGrp="1"/>
          </p:cNvSpPr>
          <p:nvPr>
            <p:ph idx="1"/>
          </p:nvPr>
        </p:nvSpPr>
        <p:spPr>
          <a:xfrm>
            <a:off x="1128870" y="2257764"/>
            <a:ext cx="10168128" cy="3694176"/>
          </a:xfrm>
        </p:spPr>
        <p:txBody>
          <a:bodyPr/>
          <a:lstStyle/>
          <a:p>
            <a:pPr marL="0" indent="0">
              <a:buNone/>
            </a:pPr>
            <a:r>
              <a:rPr lang="en-US" dirty="0"/>
              <a:t>Urban Management Assistants of North Texas (UMANT) seeks to advance the quality of local government by providing a community to develop and support emerging leaders.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A2920A8D-13C7-CBFA-273F-F326E614E675}"/>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pic>
        <p:nvPicPr>
          <p:cNvPr id="5" name="Picture 4">
            <a:extLst>
              <a:ext uri="{FF2B5EF4-FFF2-40B4-BE49-F238E27FC236}">
                <a16:creationId xmlns:a16="http://schemas.microsoft.com/office/drawing/2014/main" id="{07FFDF45-4F0A-83DC-76F8-BCF3544F49C5}"/>
              </a:ext>
            </a:extLst>
          </p:cNvPr>
          <p:cNvPicPr>
            <a:picLocks noChangeAspect="1"/>
          </p:cNvPicPr>
          <p:nvPr/>
        </p:nvPicPr>
        <p:blipFill>
          <a:blip r:embed="rId3"/>
          <a:stretch>
            <a:fillRect/>
          </a:stretch>
        </p:blipFill>
        <p:spPr>
          <a:xfrm>
            <a:off x="331364" y="3920646"/>
            <a:ext cx="3857639" cy="2755726"/>
          </a:xfrm>
          <a:prstGeom prst="rect">
            <a:avLst/>
          </a:prstGeom>
        </p:spPr>
      </p:pic>
      <p:pic>
        <p:nvPicPr>
          <p:cNvPr id="6" name="Picture 5">
            <a:extLst>
              <a:ext uri="{FF2B5EF4-FFF2-40B4-BE49-F238E27FC236}">
                <a16:creationId xmlns:a16="http://schemas.microsoft.com/office/drawing/2014/main" id="{8E98DEDF-EA72-781A-6491-EA4A07CDBD99}"/>
              </a:ext>
            </a:extLst>
          </p:cNvPr>
          <p:cNvPicPr>
            <a:picLocks noChangeAspect="1"/>
          </p:cNvPicPr>
          <p:nvPr/>
        </p:nvPicPr>
        <p:blipFill>
          <a:blip r:embed="rId4"/>
          <a:stretch>
            <a:fillRect/>
          </a:stretch>
        </p:blipFill>
        <p:spPr>
          <a:xfrm>
            <a:off x="4328698" y="3920646"/>
            <a:ext cx="3674301" cy="2755726"/>
          </a:xfrm>
          <a:prstGeom prst="rect">
            <a:avLst/>
          </a:prstGeom>
        </p:spPr>
      </p:pic>
      <p:pic>
        <p:nvPicPr>
          <p:cNvPr id="7" name="Picture 6">
            <a:extLst>
              <a:ext uri="{FF2B5EF4-FFF2-40B4-BE49-F238E27FC236}">
                <a16:creationId xmlns:a16="http://schemas.microsoft.com/office/drawing/2014/main" id="{B36A5074-A2BD-F2CC-D65C-78AA57ABFB19}"/>
              </a:ext>
            </a:extLst>
          </p:cNvPr>
          <p:cNvPicPr>
            <a:picLocks noChangeAspect="1"/>
          </p:cNvPicPr>
          <p:nvPr/>
        </p:nvPicPr>
        <p:blipFill>
          <a:blip r:embed="rId5"/>
          <a:stretch>
            <a:fillRect/>
          </a:stretch>
        </p:blipFill>
        <p:spPr>
          <a:xfrm>
            <a:off x="8142694" y="3920646"/>
            <a:ext cx="3857640" cy="2755726"/>
          </a:xfrm>
          <a:prstGeom prst="rect">
            <a:avLst/>
          </a:prstGeom>
        </p:spPr>
      </p:pic>
      <p:sp>
        <p:nvSpPr>
          <p:cNvPr id="8" name="TextBox 7">
            <a:extLst>
              <a:ext uri="{FF2B5EF4-FFF2-40B4-BE49-F238E27FC236}">
                <a16:creationId xmlns:a16="http://schemas.microsoft.com/office/drawing/2014/main" id="{B7D5D066-F230-4BF7-B003-7E4E32BA8A7D}"/>
              </a:ext>
            </a:extLst>
          </p:cNvPr>
          <p:cNvSpPr txBox="1"/>
          <p:nvPr/>
        </p:nvSpPr>
        <p:spPr>
          <a:xfrm>
            <a:off x="0" y="87255"/>
            <a:ext cx="6097772" cy="369332"/>
          </a:xfrm>
          <a:prstGeom prst="rect">
            <a:avLst/>
          </a:prstGeom>
          <a:noFill/>
        </p:spPr>
        <p:txBody>
          <a:bodyPr wrap="square">
            <a:spAutoFit/>
          </a:bodyPr>
          <a:lstStyle/>
          <a:p>
            <a:r>
              <a:rPr lang="en-US" dirty="0"/>
              <a:t>(2:20-2:30)</a:t>
            </a:r>
          </a:p>
        </p:txBody>
      </p:sp>
    </p:spTree>
    <p:extLst>
      <p:ext uri="{BB962C8B-B14F-4D97-AF65-F5344CB8AC3E}">
        <p14:creationId xmlns:p14="http://schemas.microsoft.com/office/powerpoint/2010/main" val="123799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A person pointing at a map&#10;&#10;Description automatically generated">
            <a:extLst>
              <a:ext uri="{FF2B5EF4-FFF2-40B4-BE49-F238E27FC236}">
                <a16:creationId xmlns:a16="http://schemas.microsoft.com/office/drawing/2014/main" id="{7B248D8C-5787-93FD-3BB4-8B423CD4E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136" y="271531"/>
            <a:ext cx="1505764" cy="2197156"/>
          </a:xfrm>
          <a:prstGeom prst="rect">
            <a:avLst/>
          </a:prstGeom>
        </p:spPr>
      </p:pic>
      <p:sp>
        <p:nvSpPr>
          <p:cNvPr id="2" name="Title 1">
            <a:extLst>
              <a:ext uri="{FF2B5EF4-FFF2-40B4-BE49-F238E27FC236}">
                <a16:creationId xmlns:a16="http://schemas.microsoft.com/office/drawing/2014/main" id="{5E1B8F56-D45C-4375-A1B7-277F657C2EB5}"/>
              </a:ext>
            </a:extLst>
          </p:cNvPr>
          <p:cNvSpPr>
            <a:spLocks noGrp="1"/>
          </p:cNvSpPr>
          <p:nvPr>
            <p:ph type="title"/>
          </p:nvPr>
        </p:nvSpPr>
        <p:spPr>
          <a:xfrm>
            <a:off x="385899" y="74548"/>
            <a:ext cx="10168128" cy="1179576"/>
          </a:xfrm>
        </p:spPr>
        <p:txBody>
          <a:bodyPr>
            <a:normAutofit/>
          </a:bodyPr>
          <a:lstStyle/>
          <a:p>
            <a:r>
              <a:rPr lang="en-US" sz="3600" dirty="0"/>
              <a:t> </a:t>
            </a:r>
          </a:p>
        </p:txBody>
      </p:sp>
      <p:pic>
        <p:nvPicPr>
          <p:cNvPr id="8" name="Content Placeholder 7">
            <a:extLst>
              <a:ext uri="{FF2B5EF4-FFF2-40B4-BE49-F238E27FC236}">
                <a16:creationId xmlns:a16="http://schemas.microsoft.com/office/drawing/2014/main" id="{02177E26-3CB2-4541-AF8E-604ED33394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29579" y="551114"/>
            <a:ext cx="2587758" cy="1692926"/>
          </a:xfrm>
          <a:ln>
            <a:noFill/>
          </a:ln>
        </p:spPr>
      </p:pic>
      <p:sp>
        <p:nvSpPr>
          <p:cNvPr id="9" name="TextBox 8">
            <a:extLst>
              <a:ext uri="{FF2B5EF4-FFF2-40B4-BE49-F238E27FC236}">
                <a16:creationId xmlns:a16="http://schemas.microsoft.com/office/drawing/2014/main" id="{9199F24A-8F90-4AD6-A1D7-68931F6544A1}"/>
              </a:ext>
            </a:extLst>
          </p:cNvPr>
          <p:cNvSpPr txBox="1"/>
          <p:nvPr/>
        </p:nvSpPr>
        <p:spPr>
          <a:xfrm>
            <a:off x="6799260" y="21978"/>
            <a:ext cx="2444202" cy="553998"/>
          </a:xfrm>
          <a:prstGeom prst="rect">
            <a:avLst/>
          </a:prstGeom>
          <a:noFill/>
        </p:spPr>
        <p:txBody>
          <a:bodyPr wrap="square" rtlCol="0">
            <a:spAutoFit/>
          </a:bodyPr>
          <a:lstStyle/>
          <a:p>
            <a:r>
              <a:rPr lang="en-US" sz="1000" dirty="0"/>
              <a:t>Article about UMANT from the </a:t>
            </a:r>
          </a:p>
          <a:p>
            <a:r>
              <a:rPr lang="en-US" sz="1000" dirty="0"/>
              <a:t>December 4, 1994  page of the </a:t>
            </a:r>
          </a:p>
          <a:p>
            <a:r>
              <a:rPr lang="en-US" sz="1000" dirty="0"/>
              <a:t>Fort Worth Star Telegram</a:t>
            </a:r>
          </a:p>
        </p:txBody>
      </p:sp>
      <p:pic>
        <p:nvPicPr>
          <p:cNvPr id="11" name="Picture 10">
            <a:extLst>
              <a:ext uri="{FF2B5EF4-FFF2-40B4-BE49-F238E27FC236}">
                <a16:creationId xmlns:a16="http://schemas.microsoft.com/office/drawing/2014/main" id="{7299904A-67F7-458E-A993-DA276228D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45" y="994851"/>
            <a:ext cx="3174594" cy="2678413"/>
          </a:xfrm>
          <a:prstGeom prst="rect">
            <a:avLst/>
          </a:prstGeom>
        </p:spPr>
      </p:pic>
      <p:pic>
        <p:nvPicPr>
          <p:cNvPr id="13" name="Picture 12">
            <a:extLst>
              <a:ext uri="{FF2B5EF4-FFF2-40B4-BE49-F238E27FC236}">
                <a16:creationId xmlns:a16="http://schemas.microsoft.com/office/drawing/2014/main" id="{D96D12B1-717D-4FC1-B5C1-C74BC83F3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476" y="928833"/>
            <a:ext cx="1719973" cy="5798128"/>
          </a:xfrm>
          <a:prstGeom prst="rect">
            <a:avLst/>
          </a:prstGeom>
        </p:spPr>
      </p:pic>
      <p:pic>
        <p:nvPicPr>
          <p:cNvPr id="15" name="Picture 14">
            <a:extLst>
              <a:ext uri="{FF2B5EF4-FFF2-40B4-BE49-F238E27FC236}">
                <a16:creationId xmlns:a16="http://schemas.microsoft.com/office/drawing/2014/main" id="{4D3E3626-9280-4C2E-9CB9-531252531E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941" y="3648740"/>
            <a:ext cx="1604927" cy="1934523"/>
          </a:xfrm>
          <a:prstGeom prst="rect">
            <a:avLst/>
          </a:prstGeom>
        </p:spPr>
      </p:pic>
      <p:sp>
        <p:nvSpPr>
          <p:cNvPr id="17" name="TextBox 16">
            <a:extLst>
              <a:ext uri="{FF2B5EF4-FFF2-40B4-BE49-F238E27FC236}">
                <a16:creationId xmlns:a16="http://schemas.microsoft.com/office/drawing/2014/main" id="{759D4A04-81DA-4E46-A4BE-783AE610D5E5}"/>
              </a:ext>
            </a:extLst>
          </p:cNvPr>
          <p:cNvSpPr txBox="1"/>
          <p:nvPr/>
        </p:nvSpPr>
        <p:spPr>
          <a:xfrm>
            <a:off x="724760" y="5677798"/>
            <a:ext cx="1604927" cy="707886"/>
          </a:xfrm>
          <a:prstGeom prst="rect">
            <a:avLst/>
          </a:prstGeom>
          <a:noFill/>
        </p:spPr>
        <p:txBody>
          <a:bodyPr wrap="none" rtlCol="0">
            <a:spAutoFit/>
          </a:bodyPr>
          <a:lstStyle/>
          <a:p>
            <a:r>
              <a:rPr lang="en-US" sz="4000" dirty="0"/>
              <a:t>1970s</a:t>
            </a:r>
          </a:p>
        </p:txBody>
      </p:sp>
      <p:sp>
        <p:nvSpPr>
          <p:cNvPr id="18" name="TextBox 17">
            <a:extLst>
              <a:ext uri="{FF2B5EF4-FFF2-40B4-BE49-F238E27FC236}">
                <a16:creationId xmlns:a16="http://schemas.microsoft.com/office/drawing/2014/main" id="{8743AC65-909C-46F9-BAE9-8EAC00DFD769}"/>
              </a:ext>
            </a:extLst>
          </p:cNvPr>
          <p:cNvSpPr txBox="1"/>
          <p:nvPr/>
        </p:nvSpPr>
        <p:spPr>
          <a:xfrm>
            <a:off x="4356719" y="117193"/>
            <a:ext cx="1604927" cy="707886"/>
          </a:xfrm>
          <a:prstGeom prst="rect">
            <a:avLst/>
          </a:prstGeom>
          <a:noFill/>
        </p:spPr>
        <p:txBody>
          <a:bodyPr wrap="none" rtlCol="0">
            <a:spAutoFit/>
          </a:bodyPr>
          <a:lstStyle/>
          <a:p>
            <a:r>
              <a:rPr lang="en-US" sz="4000" dirty="0"/>
              <a:t>1980s</a:t>
            </a:r>
          </a:p>
        </p:txBody>
      </p:sp>
      <p:cxnSp>
        <p:nvCxnSpPr>
          <p:cNvPr id="20" name="Connector: Curved 19">
            <a:extLst>
              <a:ext uri="{FF2B5EF4-FFF2-40B4-BE49-F238E27FC236}">
                <a16:creationId xmlns:a16="http://schemas.microsoft.com/office/drawing/2014/main" id="{E0238098-480E-4A71-8A82-E498C19DEFA3}"/>
              </a:ext>
            </a:extLst>
          </p:cNvPr>
          <p:cNvCxnSpPr>
            <a:cxnSpLocks/>
            <a:stCxn id="17" idx="0"/>
            <a:endCxn id="18" idx="1"/>
          </p:cNvCxnSpPr>
          <p:nvPr/>
        </p:nvCxnSpPr>
        <p:spPr>
          <a:xfrm rot="5400000" flipH="1" flipV="1">
            <a:off x="338640" y="1659720"/>
            <a:ext cx="5206662" cy="2829495"/>
          </a:xfrm>
          <a:prstGeom prst="curvedConnector2">
            <a:avLst/>
          </a:prstGeom>
          <a:ln w="15875">
            <a:tailEnd type="triangle"/>
          </a:ln>
        </p:spPr>
        <p:style>
          <a:lnRef idx="1">
            <a:schemeClr val="accent2"/>
          </a:lnRef>
          <a:fillRef idx="0">
            <a:schemeClr val="accent2"/>
          </a:fillRef>
          <a:effectRef idx="0">
            <a:schemeClr val="accent2"/>
          </a:effectRef>
          <a:fontRef idx="minor">
            <a:schemeClr val="tx1"/>
          </a:fontRef>
        </p:style>
      </p:cxnSp>
      <p:cxnSp>
        <p:nvCxnSpPr>
          <p:cNvPr id="22" name="Connector: Curved 21">
            <a:extLst>
              <a:ext uri="{FF2B5EF4-FFF2-40B4-BE49-F238E27FC236}">
                <a16:creationId xmlns:a16="http://schemas.microsoft.com/office/drawing/2014/main" id="{93F8FF3C-9A68-4AB0-A9CF-4422F0107775}"/>
              </a:ext>
            </a:extLst>
          </p:cNvPr>
          <p:cNvCxnSpPr>
            <a:cxnSpLocks/>
            <a:stCxn id="18" idx="3"/>
            <a:endCxn id="26" idx="1"/>
          </p:cNvCxnSpPr>
          <p:nvPr/>
        </p:nvCxnSpPr>
        <p:spPr>
          <a:xfrm>
            <a:off x="5961646" y="471136"/>
            <a:ext cx="1257251" cy="1843636"/>
          </a:xfrm>
          <a:prstGeom prst="curvedConnector3">
            <a:avLst>
              <a:gd name="adj1" fmla="val 50000"/>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CCE8CDC0-C209-4368-8806-CAC65F2FEF72}"/>
              </a:ext>
            </a:extLst>
          </p:cNvPr>
          <p:cNvSpPr txBox="1"/>
          <p:nvPr/>
        </p:nvSpPr>
        <p:spPr>
          <a:xfrm>
            <a:off x="7218897" y="1960829"/>
            <a:ext cx="1604927" cy="707886"/>
          </a:xfrm>
          <a:prstGeom prst="rect">
            <a:avLst/>
          </a:prstGeom>
          <a:noFill/>
        </p:spPr>
        <p:txBody>
          <a:bodyPr wrap="none" rtlCol="0">
            <a:spAutoFit/>
          </a:bodyPr>
          <a:lstStyle/>
          <a:p>
            <a:r>
              <a:rPr lang="en-US" sz="4000" dirty="0"/>
              <a:t>1990s</a:t>
            </a:r>
          </a:p>
        </p:txBody>
      </p:sp>
      <p:sp>
        <p:nvSpPr>
          <p:cNvPr id="28" name="Rectangle 27">
            <a:extLst>
              <a:ext uri="{FF2B5EF4-FFF2-40B4-BE49-F238E27FC236}">
                <a16:creationId xmlns:a16="http://schemas.microsoft.com/office/drawing/2014/main" id="{23B17637-C4F7-4337-8C97-DC117CBB084E}"/>
              </a:ext>
            </a:extLst>
          </p:cNvPr>
          <p:cNvSpPr/>
          <p:nvPr/>
        </p:nvSpPr>
        <p:spPr>
          <a:xfrm>
            <a:off x="3110664" y="2025018"/>
            <a:ext cx="514795" cy="6632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BCE7A32-78FF-44BD-BAB9-5809ACE7C8C7}"/>
              </a:ext>
            </a:extLst>
          </p:cNvPr>
          <p:cNvSpPr/>
          <p:nvPr/>
        </p:nvSpPr>
        <p:spPr>
          <a:xfrm flipV="1">
            <a:off x="2713270" y="2114589"/>
            <a:ext cx="912189" cy="856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03C841C-9A51-4A23-B988-01A68643A7C1}"/>
              </a:ext>
            </a:extLst>
          </p:cNvPr>
          <p:cNvSpPr/>
          <p:nvPr/>
        </p:nvSpPr>
        <p:spPr>
          <a:xfrm>
            <a:off x="2704122" y="2201216"/>
            <a:ext cx="248595" cy="856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A272E0F-1452-436C-BF23-264FEE6C0A2C}"/>
              </a:ext>
            </a:extLst>
          </p:cNvPr>
          <p:cNvSpPr/>
          <p:nvPr/>
        </p:nvSpPr>
        <p:spPr>
          <a:xfrm>
            <a:off x="1807407" y="4229155"/>
            <a:ext cx="438597" cy="9967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C96F584-453F-4541-8775-1D4655291A51}"/>
              </a:ext>
            </a:extLst>
          </p:cNvPr>
          <p:cNvSpPr/>
          <p:nvPr/>
        </p:nvSpPr>
        <p:spPr>
          <a:xfrm>
            <a:off x="653321" y="4314053"/>
            <a:ext cx="1563621" cy="9649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2571B93-DA1B-49E2-A9B4-31A8117D9036}"/>
              </a:ext>
            </a:extLst>
          </p:cNvPr>
          <p:cNvSpPr/>
          <p:nvPr/>
        </p:nvSpPr>
        <p:spPr>
          <a:xfrm>
            <a:off x="651549" y="4404715"/>
            <a:ext cx="324564" cy="9649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920FE6-2E22-44A3-87D8-AC8D47CE7EE9}"/>
              </a:ext>
            </a:extLst>
          </p:cNvPr>
          <p:cNvSpPr/>
          <p:nvPr/>
        </p:nvSpPr>
        <p:spPr>
          <a:xfrm>
            <a:off x="4380534" y="1626473"/>
            <a:ext cx="1590208" cy="16551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28A20F-C0BF-492E-90A3-F329F60D118C}"/>
              </a:ext>
            </a:extLst>
          </p:cNvPr>
          <p:cNvSpPr/>
          <p:nvPr/>
        </p:nvSpPr>
        <p:spPr>
          <a:xfrm>
            <a:off x="4323249" y="1795313"/>
            <a:ext cx="1141032" cy="16551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B89E766-27B4-4C92-928D-7C6E29FF7CDB}"/>
              </a:ext>
            </a:extLst>
          </p:cNvPr>
          <p:cNvSpPr/>
          <p:nvPr/>
        </p:nvSpPr>
        <p:spPr>
          <a:xfrm>
            <a:off x="7368744" y="1231877"/>
            <a:ext cx="523933" cy="16551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A95D27-4661-481F-B931-B0FA4C80DDA2}"/>
              </a:ext>
            </a:extLst>
          </p:cNvPr>
          <p:cNvSpPr/>
          <p:nvPr/>
        </p:nvSpPr>
        <p:spPr>
          <a:xfrm>
            <a:off x="8080889" y="1393109"/>
            <a:ext cx="492875" cy="16551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tack of money in a newspaper&#10;&#10;Description automatically generated">
            <a:extLst>
              <a:ext uri="{FF2B5EF4-FFF2-40B4-BE49-F238E27FC236}">
                <a16:creationId xmlns:a16="http://schemas.microsoft.com/office/drawing/2014/main" id="{8903432E-2442-A1A0-129C-1C21118EC2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1185" y="2781132"/>
            <a:ext cx="4110832" cy="1895073"/>
          </a:xfrm>
          <a:prstGeom prst="rect">
            <a:avLst/>
          </a:prstGeom>
        </p:spPr>
      </p:pic>
      <p:sp>
        <p:nvSpPr>
          <p:cNvPr id="19" name="Rectangle 18">
            <a:extLst>
              <a:ext uri="{FF2B5EF4-FFF2-40B4-BE49-F238E27FC236}">
                <a16:creationId xmlns:a16="http://schemas.microsoft.com/office/drawing/2014/main" id="{E594A15F-F178-610F-D731-F9F010B27E83}"/>
              </a:ext>
            </a:extLst>
          </p:cNvPr>
          <p:cNvSpPr/>
          <p:nvPr/>
        </p:nvSpPr>
        <p:spPr>
          <a:xfrm>
            <a:off x="7944800" y="4553645"/>
            <a:ext cx="443299" cy="774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6D6027-2504-3D0A-B11C-4C96ED8CCD30}"/>
              </a:ext>
            </a:extLst>
          </p:cNvPr>
          <p:cNvSpPr/>
          <p:nvPr/>
        </p:nvSpPr>
        <p:spPr>
          <a:xfrm>
            <a:off x="8390764" y="3444906"/>
            <a:ext cx="580588" cy="774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DC41CFC-C2B2-983A-4C8E-12D791002F1F}"/>
              </a:ext>
            </a:extLst>
          </p:cNvPr>
          <p:cNvSpPr txBox="1"/>
          <p:nvPr/>
        </p:nvSpPr>
        <p:spPr>
          <a:xfrm>
            <a:off x="9986636" y="2215016"/>
            <a:ext cx="1604927" cy="707886"/>
          </a:xfrm>
          <a:prstGeom prst="rect">
            <a:avLst/>
          </a:prstGeom>
          <a:noFill/>
        </p:spPr>
        <p:txBody>
          <a:bodyPr wrap="none" rtlCol="0">
            <a:spAutoFit/>
          </a:bodyPr>
          <a:lstStyle/>
          <a:p>
            <a:r>
              <a:rPr lang="en-US" sz="4000" dirty="0"/>
              <a:t>2000s</a:t>
            </a:r>
          </a:p>
        </p:txBody>
      </p:sp>
      <p:cxnSp>
        <p:nvCxnSpPr>
          <p:cNvPr id="40" name="Connector: Curved 39">
            <a:extLst>
              <a:ext uri="{FF2B5EF4-FFF2-40B4-BE49-F238E27FC236}">
                <a16:creationId xmlns:a16="http://schemas.microsoft.com/office/drawing/2014/main" id="{09E926B5-BDC5-BE4F-785D-F2F8AFFEAEC8}"/>
              </a:ext>
            </a:extLst>
          </p:cNvPr>
          <p:cNvCxnSpPr>
            <a:stCxn id="26" idx="3"/>
            <a:endCxn id="25" idx="1"/>
          </p:cNvCxnSpPr>
          <p:nvPr/>
        </p:nvCxnSpPr>
        <p:spPr>
          <a:xfrm>
            <a:off x="8823824" y="2314772"/>
            <a:ext cx="1162812" cy="254187"/>
          </a:xfrm>
          <a:prstGeom prst="curvedConnector3">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00A8B247-7892-1391-21DA-F2801DB6F366}"/>
              </a:ext>
            </a:extLst>
          </p:cNvPr>
          <p:cNvSpPr txBox="1"/>
          <p:nvPr/>
        </p:nvSpPr>
        <p:spPr>
          <a:xfrm>
            <a:off x="6087863" y="4189286"/>
            <a:ext cx="1604927" cy="707886"/>
          </a:xfrm>
          <a:prstGeom prst="rect">
            <a:avLst/>
          </a:prstGeom>
          <a:noFill/>
        </p:spPr>
        <p:txBody>
          <a:bodyPr wrap="none" rtlCol="0">
            <a:spAutoFit/>
          </a:bodyPr>
          <a:lstStyle/>
          <a:p>
            <a:r>
              <a:rPr lang="en-US" sz="4000" dirty="0"/>
              <a:t>2010s</a:t>
            </a:r>
          </a:p>
        </p:txBody>
      </p:sp>
      <p:cxnSp>
        <p:nvCxnSpPr>
          <p:cNvPr id="43" name="Connector: Curved 42">
            <a:extLst>
              <a:ext uri="{FF2B5EF4-FFF2-40B4-BE49-F238E27FC236}">
                <a16:creationId xmlns:a16="http://schemas.microsoft.com/office/drawing/2014/main" id="{1E9F5D6E-81C8-1E4C-91FA-EDAF39539BE5}"/>
              </a:ext>
            </a:extLst>
          </p:cNvPr>
          <p:cNvCxnSpPr>
            <a:cxnSpLocks/>
            <a:stCxn id="25" idx="3"/>
            <a:endCxn id="41" idx="1"/>
          </p:cNvCxnSpPr>
          <p:nvPr/>
        </p:nvCxnSpPr>
        <p:spPr>
          <a:xfrm flipH="1">
            <a:off x="6087863" y="2568959"/>
            <a:ext cx="5503700" cy="1974270"/>
          </a:xfrm>
          <a:prstGeom prst="curvedConnector5">
            <a:avLst>
              <a:gd name="adj1" fmla="val -4154"/>
              <a:gd name="adj2" fmla="val 50000"/>
              <a:gd name="adj3" fmla="val 134956"/>
            </a:avLst>
          </a:prstGeom>
          <a:ln w="15875">
            <a:tailEnd type="triangle"/>
          </a:ln>
        </p:spPr>
        <p:style>
          <a:lnRef idx="1">
            <a:schemeClr val="accent2"/>
          </a:lnRef>
          <a:fillRef idx="0">
            <a:schemeClr val="accent2"/>
          </a:fillRef>
          <a:effectRef idx="0">
            <a:schemeClr val="accent2"/>
          </a:effectRef>
          <a:fontRef idx="minor">
            <a:schemeClr val="tx1"/>
          </a:fontRef>
        </p:style>
      </p:cxnSp>
      <p:pic>
        <p:nvPicPr>
          <p:cNvPr id="48" name="Picture 47">
            <a:extLst>
              <a:ext uri="{FF2B5EF4-FFF2-40B4-BE49-F238E27FC236}">
                <a16:creationId xmlns:a16="http://schemas.microsoft.com/office/drawing/2014/main" id="{70BA6644-D99F-1D0C-FFCB-F7DE1CBB4D40}"/>
              </a:ext>
            </a:extLst>
          </p:cNvPr>
          <p:cNvPicPr>
            <a:picLocks noChangeAspect="1"/>
          </p:cNvPicPr>
          <p:nvPr/>
        </p:nvPicPr>
        <p:blipFill rotWithShape="1">
          <a:blip r:embed="rId8">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pic>
        <p:nvPicPr>
          <p:cNvPr id="50" name="Picture 49">
            <a:extLst>
              <a:ext uri="{FF2B5EF4-FFF2-40B4-BE49-F238E27FC236}">
                <a16:creationId xmlns:a16="http://schemas.microsoft.com/office/drawing/2014/main" id="{4A0D50EF-D1D0-E726-4373-BB2E85947147}"/>
              </a:ext>
            </a:extLst>
          </p:cNvPr>
          <p:cNvPicPr>
            <a:picLocks noChangeAspect="1"/>
          </p:cNvPicPr>
          <p:nvPr/>
        </p:nvPicPr>
        <p:blipFill>
          <a:blip r:embed="rId9"/>
          <a:stretch>
            <a:fillRect/>
          </a:stretch>
        </p:blipFill>
        <p:spPr>
          <a:xfrm>
            <a:off x="6197821" y="4841283"/>
            <a:ext cx="2341846" cy="1756384"/>
          </a:xfrm>
          <a:prstGeom prst="rect">
            <a:avLst/>
          </a:prstGeom>
        </p:spPr>
      </p:pic>
      <p:pic>
        <p:nvPicPr>
          <p:cNvPr id="61" name="Picture 60">
            <a:extLst>
              <a:ext uri="{FF2B5EF4-FFF2-40B4-BE49-F238E27FC236}">
                <a16:creationId xmlns:a16="http://schemas.microsoft.com/office/drawing/2014/main" id="{A3149136-C014-618B-09EC-4095C2D9478E}"/>
              </a:ext>
            </a:extLst>
          </p:cNvPr>
          <p:cNvPicPr>
            <a:picLocks noChangeAspect="1"/>
          </p:cNvPicPr>
          <p:nvPr/>
        </p:nvPicPr>
        <p:blipFill>
          <a:blip r:embed="rId10"/>
          <a:stretch>
            <a:fillRect/>
          </a:stretch>
        </p:blipFill>
        <p:spPr>
          <a:xfrm>
            <a:off x="9475616" y="5285208"/>
            <a:ext cx="2156821" cy="1617616"/>
          </a:xfrm>
          <a:prstGeom prst="rect">
            <a:avLst/>
          </a:prstGeom>
        </p:spPr>
      </p:pic>
      <p:sp>
        <p:nvSpPr>
          <p:cNvPr id="65" name="TextBox 64">
            <a:extLst>
              <a:ext uri="{FF2B5EF4-FFF2-40B4-BE49-F238E27FC236}">
                <a16:creationId xmlns:a16="http://schemas.microsoft.com/office/drawing/2014/main" id="{4B32F654-89E8-CED9-43F5-BFF6B959862C}"/>
              </a:ext>
            </a:extLst>
          </p:cNvPr>
          <p:cNvSpPr txBox="1"/>
          <p:nvPr/>
        </p:nvSpPr>
        <p:spPr>
          <a:xfrm>
            <a:off x="9652536" y="4626764"/>
            <a:ext cx="1604927" cy="707886"/>
          </a:xfrm>
          <a:prstGeom prst="rect">
            <a:avLst/>
          </a:prstGeom>
          <a:noFill/>
        </p:spPr>
        <p:txBody>
          <a:bodyPr wrap="none" rtlCol="0">
            <a:spAutoFit/>
          </a:bodyPr>
          <a:lstStyle/>
          <a:p>
            <a:r>
              <a:rPr lang="en-US" sz="4000" dirty="0"/>
              <a:t>2020s</a:t>
            </a:r>
          </a:p>
        </p:txBody>
      </p:sp>
      <p:cxnSp>
        <p:nvCxnSpPr>
          <p:cNvPr id="67" name="Connector: Curved 66">
            <a:extLst>
              <a:ext uri="{FF2B5EF4-FFF2-40B4-BE49-F238E27FC236}">
                <a16:creationId xmlns:a16="http://schemas.microsoft.com/office/drawing/2014/main" id="{7D44CA73-60EC-F726-4D3A-B92DEE55560A}"/>
              </a:ext>
            </a:extLst>
          </p:cNvPr>
          <p:cNvCxnSpPr>
            <a:cxnSpLocks/>
          </p:cNvCxnSpPr>
          <p:nvPr/>
        </p:nvCxnSpPr>
        <p:spPr>
          <a:xfrm>
            <a:off x="7701185" y="4541424"/>
            <a:ext cx="1959746" cy="437478"/>
          </a:xfrm>
          <a:prstGeom prst="curvedConnector3">
            <a:avLst/>
          </a:prstGeom>
          <a:ln w="15875">
            <a:tailEnd type="triangle"/>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DA5442F6-BF4C-49B9-A928-95086D59913B}"/>
              </a:ext>
            </a:extLst>
          </p:cNvPr>
          <p:cNvPicPr>
            <a:picLocks noChangeAspect="1"/>
          </p:cNvPicPr>
          <p:nvPr/>
        </p:nvPicPr>
        <p:blipFill>
          <a:blip r:embed="rId11"/>
          <a:stretch>
            <a:fillRect/>
          </a:stretch>
        </p:blipFill>
        <p:spPr>
          <a:xfrm>
            <a:off x="2429218" y="3836215"/>
            <a:ext cx="759812" cy="721527"/>
          </a:xfrm>
          <a:prstGeom prst="rect">
            <a:avLst/>
          </a:prstGeom>
        </p:spPr>
      </p:pic>
      <p:pic>
        <p:nvPicPr>
          <p:cNvPr id="4" name="Picture 3">
            <a:extLst>
              <a:ext uri="{FF2B5EF4-FFF2-40B4-BE49-F238E27FC236}">
                <a16:creationId xmlns:a16="http://schemas.microsoft.com/office/drawing/2014/main" id="{C8B2D24D-64FB-453C-97BD-DF86B39B59EE}"/>
              </a:ext>
            </a:extLst>
          </p:cNvPr>
          <p:cNvPicPr>
            <a:picLocks noChangeAspect="1"/>
          </p:cNvPicPr>
          <p:nvPr/>
        </p:nvPicPr>
        <p:blipFill>
          <a:blip r:embed="rId12"/>
          <a:stretch>
            <a:fillRect/>
          </a:stretch>
        </p:blipFill>
        <p:spPr>
          <a:xfrm>
            <a:off x="2333286" y="4650330"/>
            <a:ext cx="933795" cy="920163"/>
          </a:xfrm>
          <a:prstGeom prst="rect">
            <a:avLst/>
          </a:prstGeom>
        </p:spPr>
      </p:pic>
      <p:pic>
        <p:nvPicPr>
          <p:cNvPr id="6" name="Picture 5">
            <a:extLst>
              <a:ext uri="{FF2B5EF4-FFF2-40B4-BE49-F238E27FC236}">
                <a16:creationId xmlns:a16="http://schemas.microsoft.com/office/drawing/2014/main" id="{AF52121F-67AB-4687-B476-8CB08368C848}"/>
              </a:ext>
            </a:extLst>
          </p:cNvPr>
          <p:cNvPicPr>
            <a:picLocks noChangeAspect="1"/>
          </p:cNvPicPr>
          <p:nvPr/>
        </p:nvPicPr>
        <p:blipFill>
          <a:blip r:embed="rId13"/>
          <a:stretch>
            <a:fillRect/>
          </a:stretch>
        </p:blipFill>
        <p:spPr>
          <a:xfrm>
            <a:off x="3348446" y="3827897"/>
            <a:ext cx="763955" cy="763955"/>
          </a:xfrm>
          <a:prstGeom prst="rect">
            <a:avLst/>
          </a:prstGeom>
        </p:spPr>
      </p:pic>
      <p:pic>
        <p:nvPicPr>
          <p:cNvPr id="39" name="Picture 38">
            <a:extLst>
              <a:ext uri="{FF2B5EF4-FFF2-40B4-BE49-F238E27FC236}">
                <a16:creationId xmlns:a16="http://schemas.microsoft.com/office/drawing/2014/main" id="{3E289362-EA61-49A6-AC1E-47B0EF3CE15B}"/>
              </a:ext>
            </a:extLst>
          </p:cNvPr>
          <p:cNvPicPr>
            <a:picLocks noChangeAspect="1"/>
          </p:cNvPicPr>
          <p:nvPr/>
        </p:nvPicPr>
        <p:blipFill rotWithShape="1">
          <a:blip r:embed="rId8">
            <a:extLst>
              <a:ext uri="{28A0092B-C50C-407E-A947-70E740481C1C}">
                <a14:useLocalDpi xmlns:a14="http://schemas.microsoft.com/office/drawing/2010/main" val="0"/>
              </a:ext>
            </a:extLst>
          </a:blip>
          <a:srcRect r="60031"/>
          <a:stretch/>
        </p:blipFill>
        <p:spPr>
          <a:xfrm>
            <a:off x="3193868" y="4791863"/>
            <a:ext cx="1051973" cy="644941"/>
          </a:xfrm>
          <a:prstGeom prst="rect">
            <a:avLst/>
          </a:prstGeom>
        </p:spPr>
      </p:pic>
      <p:pic>
        <p:nvPicPr>
          <p:cNvPr id="7" name="Picture 6">
            <a:extLst>
              <a:ext uri="{FF2B5EF4-FFF2-40B4-BE49-F238E27FC236}">
                <a16:creationId xmlns:a16="http://schemas.microsoft.com/office/drawing/2014/main" id="{53031D47-B811-456A-BF12-ED59A413C400}"/>
              </a:ext>
            </a:extLst>
          </p:cNvPr>
          <p:cNvPicPr>
            <a:picLocks noChangeAspect="1"/>
          </p:cNvPicPr>
          <p:nvPr/>
        </p:nvPicPr>
        <p:blipFill>
          <a:blip r:embed="rId14"/>
          <a:stretch>
            <a:fillRect/>
          </a:stretch>
        </p:blipFill>
        <p:spPr>
          <a:xfrm>
            <a:off x="2485579" y="5599988"/>
            <a:ext cx="1632004" cy="526321"/>
          </a:xfrm>
          <a:prstGeom prst="rect">
            <a:avLst/>
          </a:prstGeom>
        </p:spPr>
      </p:pic>
      <p:sp>
        <p:nvSpPr>
          <p:cNvPr id="74" name="TextBox 73">
            <a:extLst>
              <a:ext uri="{FF2B5EF4-FFF2-40B4-BE49-F238E27FC236}">
                <a16:creationId xmlns:a16="http://schemas.microsoft.com/office/drawing/2014/main" id="{8403823D-5092-6666-3B5D-2CF4408F6147}"/>
              </a:ext>
            </a:extLst>
          </p:cNvPr>
          <p:cNvSpPr txBox="1"/>
          <p:nvPr/>
        </p:nvSpPr>
        <p:spPr>
          <a:xfrm>
            <a:off x="314732" y="6201019"/>
            <a:ext cx="2105063" cy="369332"/>
          </a:xfrm>
          <a:prstGeom prst="rect">
            <a:avLst/>
          </a:prstGeom>
          <a:noFill/>
        </p:spPr>
        <p:txBody>
          <a:bodyPr wrap="none" rtlCol="0">
            <a:spAutoFit/>
          </a:bodyPr>
          <a:lstStyle/>
          <a:p>
            <a:r>
              <a:rPr lang="en-US" i="1" dirty="0">
                <a:solidFill>
                  <a:schemeClr val="tx2">
                    <a:lumMod val="25000"/>
                    <a:lumOff val="75000"/>
                  </a:schemeClr>
                </a:solidFill>
              </a:rPr>
              <a:t>Management style</a:t>
            </a:r>
          </a:p>
        </p:txBody>
      </p:sp>
      <p:sp>
        <p:nvSpPr>
          <p:cNvPr id="75" name="TextBox 74">
            <a:extLst>
              <a:ext uri="{FF2B5EF4-FFF2-40B4-BE49-F238E27FC236}">
                <a16:creationId xmlns:a16="http://schemas.microsoft.com/office/drawing/2014/main" id="{0CB32AC5-B17A-7E1A-644C-124B15417048}"/>
              </a:ext>
            </a:extLst>
          </p:cNvPr>
          <p:cNvSpPr txBox="1"/>
          <p:nvPr/>
        </p:nvSpPr>
        <p:spPr>
          <a:xfrm>
            <a:off x="2889967" y="-17235"/>
            <a:ext cx="2517805" cy="369332"/>
          </a:xfrm>
          <a:prstGeom prst="rect">
            <a:avLst/>
          </a:prstGeom>
          <a:noFill/>
        </p:spPr>
        <p:txBody>
          <a:bodyPr wrap="none" rtlCol="0">
            <a:spAutoFit/>
          </a:bodyPr>
          <a:lstStyle/>
          <a:p>
            <a:r>
              <a:rPr lang="en-US" i="1" dirty="0">
                <a:solidFill>
                  <a:schemeClr val="tx2">
                    <a:lumMod val="25000"/>
                    <a:lumOff val="75000"/>
                  </a:schemeClr>
                </a:solidFill>
              </a:rPr>
              <a:t>Disaster preparedness</a:t>
            </a:r>
          </a:p>
        </p:txBody>
      </p:sp>
      <p:sp>
        <p:nvSpPr>
          <p:cNvPr id="76" name="TextBox 75">
            <a:extLst>
              <a:ext uri="{FF2B5EF4-FFF2-40B4-BE49-F238E27FC236}">
                <a16:creationId xmlns:a16="http://schemas.microsoft.com/office/drawing/2014/main" id="{3DE701B1-98B9-FA88-9AE7-D14DD6BCDCC7}"/>
              </a:ext>
            </a:extLst>
          </p:cNvPr>
          <p:cNvSpPr txBox="1"/>
          <p:nvPr/>
        </p:nvSpPr>
        <p:spPr>
          <a:xfrm>
            <a:off x="8769638" y="135891"/>
            <a:ext cx="1378904" cy="369332"/>
          </a:xfrm>
          <a:prstGeom prst="rect">
            <a:avLst/>
          </a:prstGeom>
          <a:noFill/>
        </p:spPr>
        <p:txBody>
          <a:bodyPr wrap="none" rtlCol="0">
            <a:spAutoFit/>
          </a:bodyPr>
          <a:lstStyle/>
          <a:p>
            <a:r>
              <a:rPr lang="en-US" i="1" dirty="0">
                <a:solidFill>
                  <a:schemeClr val="tx2">
                    <a:lumMod val="25000"/>
                    <a:lumOff val="75000"/>
                  </a:schemeClr>
                </a:solidFill>
              </a:rPr>
              <a:t>Mentorship</a:t>
            </a:r>
          </a:p>
        </p:txBody>
      </p:sp>
      <p:sp>
        <p:nvSpPr>
          <p:cNvPr id="77" name="TextBox 76">
            <a:extLst>
              <a:ext uri="{FF2B5EF4-FFF2-40B4-BE49-F238E27FC236}">
                <a16:creationId xmlns:a16="http://schemas.microsoft.com/office/drawing/2014/main" id="{FBD16DCC-57AD-C3E2-6C94-3E2EA32AD946}"/>
              </a:ext>
            </a:extLst>
          </p:cNvPr>
          <p:cNvSpPr txBox="1"/>
          <p:nvPr/>
        </p:nvSpPr>
        <p:spPr>
          <a:xfrm>
            <a:off x="6149342" y="2925840"/>
            <a:ext cx="1574470" cy="646331"/>
          </a:xfrm>
          <a:prstGeom prst="rect">
            <a:avLst/>
          </a:prstGeom>
          <a:noFill/>
        </p:spPr>
        <p:txBody>
          <a:bodyPr wrap="none" rtlCol="0">
            <a:spAutoFit/>
          </a:bodyPr>
          <a:lstStyle/>
          <a:p>
            <a:r>
              <a:rPr lang="en-US" i="1" dirty="0">
                <a:solidFill>
                  <a:schemeClr val="tx2">
                    <a:lumMod val="25000"/>
                    <a:lumOff val="75000"/>
                  </a:schemeClr>
                </a:solidFill>
              </a:rPr>
              <a:t>Professional</a:t>
            </a:r>
          </a:p>
          <a:p>
            <a:r>
              <a:rPr lang="en-US" i="1" dirty="0">
                <a:solidFill>
                  <a:schemeClr val="tx2">
                    <a:lumMod val="25000"/>
                    <a:lumOff val="75000"/>
                  </a:schemeClr>
                </a:solidFill>
              </a:rPr>
              <a:t>development</a:t>
            </a:r>
          </a:p>
        </p:txBody>
      </p:sp>
      <p:sp>
        <p:nvSpPr>
          <p:cNvPr id="78" name="TextBox 77">
            <a:extLst>
              <a:ext uri="{FF2B5EF4-FFF2-40B4-BE49-F238E27FC236}">
                <a16:creationId xmlns:a16="http://schemas.microsoft.com/office/drawing/2014/main" id="{4B3F3F1C-093C-AF47-77DD-F0CA0FC9658C}"/>
              </a:ext>
            </a:extLst>
          </p:cNvPr>
          <p:cNvSpPr txBox="1"/>
          <p:nvPr/>
        </p:nvSpPr>
        <p:spPr>
          <a:xfrm>
            <a:off x="10888164" y="4570736"/>
            <a:ext cx="1393330" cy="369332"/>
          </a:xfrm>
          <a:prstGeom prst="rect">
            <a:avLst/>
          </a:prstGeom>
          <a:noFill/>
        </p:spPr>
        <p:txBody>
          <a:bodyPr wrap="none" rtlCol="0">
            <a:spAutoFit/>
          </a:bodyPr>
          <a:lstStyle/>
          <a:p>
            <a:r>
              <a:rPr lang="en-US" i="1" dirty="0">
                <a:solidFill>
                  <a:schemeClr val="tx2">
                    <a:lumMod val="25000"/>
                    <a:lumOff val="75000"/>
                  </a:schemeClr>
                </a:solidFill>
              </a:rPr>
              <a:t>Networking</a:t>
            </a:r>
          </a:p>
        </p:txBody>
      </p:sp>
      <p:sp>
        <p:nvSpPr>
          <p:cNvPr id="79" name="TextBox 78">
            <a:extLst>
              <a:ext uri="{FF2B5EF4-FFF2-40B4-BE49-F238E27FC236}">
                <a16:creationId xmlns:a16="http://schemas.microsoft.com/office/drawing/2014/main" id="{EF25AC6F-BB00-6C7C-53A0-5768ADBE9BFC}"/>
              </a:ext>
            </a:extLst>
          </p:cNvPr>
          <p:cNvSpPr txBox="1"/>
          <p:nvPr/>
        </p:nvSpPr>
        <p:spPr>
          <a:xfrm>
            <a:off x="7218897" y="6597667"/>
            <a:ext cx="1393330" cy="307777"/>
          </a:xfrm>
          <a:prstGeom prst="rect">
            <a:avLst/>
          </a:prstGeom>
          <a:noFill/>
        </p:spPr>
        <p:txBody>
          <a:bodyPr wrap="square" rtlCol="0">
            <a:spAutoFit/>
          </a:bodyPr>
          <a:lstStyle/>
          <a:p>
            <a:r>
              <a:rPr lang="en-US" sz="1400" i="1" dirty="0">
                <a:solidFill>
                  <a:schemeClr val="tx2">
                    <a:lumMod val="25000"/>
                    <a:lumOff val="75000"/>
                  </a:schemeClr>
                </a:solidFill>
              </a:rPr>
              <a:t>Scholarship</a:t>
            </a:r>
          </a:p>
        </p:txBody>
      </p:sp>
      <p:sp>
        <p:nvSpPr>
          <p:cNvPr id="80" name="TextBox 79">
            <a:extLst>
              <a:ext uri="{FF2B5EF4-FFF2-40B4-BE49-F238E27FC236}">
                <a16:creationId xmlns:a16="http://schemas.microsoft.com/office/drawing/2014/main" id="{B8A49ABD-B481-2B97-E217-0A5A960CA45B}"/>
              </a:ext>
            </a:extLst>
          </p:cNvPr>
          <p:cNvSpPr txBox="1"/>
          <p:nvPr/>
        </p:nvSpPr>
        <p:spPr>
          <a:xfrm>
            <a:off x="2485579" y="6529358"/>
            <a:ext cx="6097772" cy="369332"/>
          </a:xfrm>
          <a:prstGeom prst="rect">
            <a:avLst/>
          </a:prstGeom>
          <a:noFill/>
        </p:spPr>
        <p:txBody>
          <a:bodyPr wrap="square">
            <a:spAutoFit/>
          </a:bodyPr>
          <a:lstStyle/>
          <a:p>
            <a:r>
              <a:rPr lang="en-US" dirty="0"/>
              <a:t>(2:20-2:30)</a:t>
            </a:r>
          </a:p>
        </p:txBody>
      </p:sp>
    </p:spTree>
    <p:extLst>
      <p:ext uri="{BB962C8B-B14F-4D97-AF65-F5344CB8AC3E}">
        <p14:creationId xmlns:p14="http://schemas.microsoft.com/office/powerpoint/2010/main" val="248401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1C504A-47E2-21A0-81FD-AFBCC3D223BC}"/>
              </a:ext>
            </a:extLst>
          </p:cNvPr>
          <p:cNvSpPr>
            <a:spLocks noGrp="1"/>
          </p:cNvSpPr>
          <p:nvPr>
            <p:ph type="title"/>
          </p:nvPr>
        </p:nvSpPr>
        <p:spPr>
          <a:xfrm>
            <a:off x="538258" y="500068"/>
            <a:ext cx="8982800" cy="1082806"/>
          </a:xfrm>
        </p:spPr>
        <p:txBody>
          <a:bodyPr anchor="ctr">
            <a:normAutofit/>
          </a:bodyPr>
          <a:lstStyle/>
          <a:p>
            <a:r>
              <a:rPr lang="en-US" dirty="0"/>
              <a:t>What is our </a:t>
            </a:r>
            <a:r>
              <a:rPr lang="en-US" i="1" dirty="0"/>
              <a:t>value</a:t>
            </a:r>
            <a:r>
              <a:rPr lang="en-US" dirty="0"/>
              <a:t>? </a:t>
            </a:r>
          </a:p>
        </p:txBody>
      </p:sp>
      <p:sp>
        <p:nvSpPr>
          <p:cNvPr id="25" name="Rectangle 2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iamond 2">
            <a:extLst>
              <a:ext uri="{FF2B5EF4-FFF2-40B4-BE49-F238E27FC236}">
                <a16:creationId xmlns:a16="http://schemas.microsoft.com/office/drawing/2014/main" id="{F662541D-C843-4800-8398-BE2C55C77D04}"/>
              </a:ext>
            </a:extLst>
          </p:cNvPr>
          <p:cNvSpPr/>
          <p:nvPr/>
        </p:nvSpPr>
        <p:spPr>
          <a:xfrm rot="5400000">
            <a:off x="5028323" y="1349153"/>
            <a:ext cx="1925916" cy="4135289"/>
          </a:xfrm>
          <a:custGeom>
            <a:avLst/>
            <a:gdLst>
              <a:gd name="connsiteX0" fmla="*/ 0 w 1309709"/>
              <a:gd name="connsiteY0" fmla="*/ 1097973 h 2195946"/>
              <a:gd name="connsiteX1" fmla="*/ 654855 w 1309709"/>
              <a:gd name="connsiteY1" fmla="*/ 0 h 2195946"/>
              <a:gd name="connsiteX2" fmla="*/ 1309709 w 1309709"/>
              <a:gd name="connsiteY2" fmla="*/ 1097973 h 2195946"/>
              <a:gd name="connsiteX3" fmla="*/ 654855 w 1309709"/>
              <a:gd name="connsiteY3" fmla="*/ 2195946 h 2195946"/>
              <a:gd name="connsiteX4" fmla="*/ 0 w 1309709"/>
              <a:gd name="connsiteY4" fmla="*/ 1097973 h 2195946"/>
              <a:gd name="connsiteX0" fmla="*/ 0 w 1309709"/>
              <a:gd name="connsiteY0" fmla="*/ 1097973 h 2167371"/>
              <a:gd name="connsiteX1" fmla="*/ 654855 w 1309709"/>
              <a:gd name="connsiteY1" fmla="*/ 0 h 2167371"/>
              <a:gd name="connsiteX2" fmla="*/ 1309709 w 1309709"/>
              <a:gd name="connsiteY2" fmla="*/ 1097973 h 2167371"/>
              <a:gd name="connsiteX3" fmla="*/ 654858 w 1309709"/>
              <a:gd name="connsiteY3" fmla="*/ 2167371 h 2167371"/>
              <a:gd name="connsiteX4" fmla="*/ 0 w 1309709"/>
              <a:gd name="connsiteY4" fmla="*/ 1097973 h 2167371"/>
              <a:gd name="connsiteX0" fmla="*/ 0 w 1352864"/>
              <a:gd name="connsiteY0" fmla="*/ 1097973 h 2167371"/>
              <a:gd name="connsiteX1" fmla="*/ 654855 w 1352864"/>
              <a:gd name="connsiteY1" fmla="*/ 0 h 2167371"/>
              <a:gd name="connsiteX2" fmla="*/ 1352864 w 1352864"/>
              <a:gd name="connsiteY2" fmla="*/ 1097973 h 2167371"/>
              <a:gd name="connsiteX3" fmla="*/ 654858 w 1352864"/>
              <a:gd name="connsiteY3" fmla="*/ 2167371 h 2167371"/>
              <a:gd name="connsiteX4" fmla="*/ 0 w 1352864"/>
              <a:gd name="connsiteY4" fmla="*/ 1097973 h 2167371"/>
              <a:gd name="connsiteX0" fmla="*/ 0 w 1352864"/>
              <a:gd name="connsiteY0" fmla="*/ 1159288 h 2228686"/>
              <a:gd name="connsiteX1" fmla="*/ 661021 w 1352864"/>
              <a:gd name="connsiteY1" fmla="*/ 0 h 2228686"/>
              <a:gd name="connsiteX2" fmla="*/ 1352864 w 1352864"/>
              <a:gd name="connsiteY2" fmla="*/ 1159288 h 2228686"/>
              <a:gd name="connsiteX3" fmla="*/ 654858 w 1352864"/>
              <a:gd name="connsiteY3" fmla="*/ 2228686 h 2228686"/>
              <a:gd name="connsiteX4" fmla="*/ 0 w 1352864"/>
              <a:gd name="connsiteY4" fmla="*/ 1159288 h 2228686"/>
              <a:gd name="connsiteX0" fmla="*/ 0 w 1352864"/>
              <a:gd name="connsiteY0" fmla="*/ 1159288 h 2250583"/>
              <a:gd name="connsiteX1" fmla="*/ 661021 w 1352864"/>
              <a:gd name="connsiteY1" fmla="*/ 0 h 2250583"/>
              <a:gd name="connsiteX2" fmla="*/ 1352864 w 1352864"/>
              <a:gd name="connsiteY2" fmla="*/ 1159288 h 2250583"/>
              <a:gd name="connsiteX3" fmla="*/ 636366 w 1352864"/>
              <a:gd name="connsiteY3" fmla="*/ 2250583 h 2250583"/>
              <a:gd name="connsiteX4" fmla="*/ 0 w 1352864"/>
              <a:gd name="connsiteY4" fmla="*/ 1159288 h 2250583"/>
              <a:gd name="connsiteX0" fmla="*/ 0 w 1377521"/>
              <a:gd name="connsiteY0" fmla="*/ 1159288 h 2250583"/>
              <a:gd name="connsiteX1" fmla="*/ 685678 w 1377521"/>
              <a:gd name="connsiteY1" fmla="*/ 0 h 2250583"/>
              <a:gd name="connsiteX2" fmla="*/ 1377521 w 1377521"/>
              <a:gd name="connsiteY2" fmla="*/ 1159288 h 2250583"/>
              <a:gd name="connsiteX3" fmla="*/ 661023 w 1377521"/>
              <a:gd name="connsiteY3" fmla="*/ 2250583 h 2250583"/>
              <a:gd name="connsiteX4" fmla="*/ 0 w 1377521"/>
              <a:gd name="connsiteY4" fmla="*/ 1159288 h 225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521" h="2250583">
                <a:moveTo>
                  <a:pt x="0" y="1159288"/>
                </a:moveTo>
                <a:lnTo>
                  <a:pt x="685678" y="0"/>
                </a:lnTo>
                <a:lnTo>
                  <a:pt x="1377521" y="1159288"/>
                </a:lnTo>
                <a:lnTo>
                  <a:pt x="661023" y="2250583"/>
                </a:lnTo>
                <a:lnTo>
                  <a:pt x="0" y="1159288"/>
                </a:lnTo>
                <a:close/>
              </a:path>
            </a:pathLst>
          </a:custGeom>
          <a:solidFill>
            <a:schemeClr val="bg2"/>
          </a:solidFill>
          <a:ln w="57150">
            <a:solidFill>
              <a:srgbClr val="313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2">
            <a:extLst>
              <a:ext uri="{FF2B5EF4-FFF2-40B4-BE49-F238E27FC236}">
                <a16:creationId xmlns:a16="http://schemas.microsoft.com/office/drawing/2014/main" id="{492F4078-C42D-4480-B488-8DA489A84A30}"/>
              </a:ext>
            </a:extLst>
          </p:cNvPr>
          <p:cNvSpPr/>
          <p:nvPr/>
        </p:nvSpPr>
        <p:spPr>
          <a:xfrm rot="9026965">
            <a:off x="3747010" y="3288646"/>
            <a:ext cx="2221999" cy="3724545"/>
          </a:xfrm>
          <a:custGeom>
            <a:avLst/>
            <a:gdLst>
              <a:gd name="connsiteX0" fmla="*/ 0 w 1309709"/>
              <a:gd name="connsiteY0" fmla="*/ 1097973 h 2195946"/>
              <a:gd name="connsiteX1" fmla="*/ 654855 w 1309709"/>
              <a:gd name="connsiteY1" fmla="*/ 0 h 2195946"/>
              <a:gd name="connsiteX2" fmla="*/ 1309709 w 1309709"/>
              <a:gd name="connsiteY2" fmla="*/ 1097973 h 2195946"/>
              <a:gd name="connsiteX3" fmla="*/ 654855 w 1309709"/>
              <a:gd name="connsiteY3" fmla="*/ 2195946 h 2195946"/>
              <a:gd name="connsiteX4" fmla="*/ 0 w 1309709"/>
              <a:gd name="connsiteY4" fmla="*/ 1097973 h 2195946"/>
              <a:gd name="connsiteX0" fmla="*/ 0 w 1309709"/>
              <a:gd name="connsiteY0" fmla="*/ 1097973 h 2167371"/>
              <a:gd name="connsiteX1" fmla="*/ 654855 w 1309709"/>
              <a:gd name="connsiteY1" fmla="*/ 0 h 2167371"/>
              <a:gd name="connsiteX2" fmla="*/ 1309709 w 1309709"/>
              <a:gd name="connsiteY2" fmla="*/ 1097973 h 2167371"/>
              <a:gd name="connsiteX3" fmla="*/ 654858 w 1309709"/>
              <a:gd name="connsiteY3" fmla="*/ 2167371 h 2167371"/>
              <a:gd name="connsiteX4" fmla="*/ 0 w 1309709"/>
              <a:gd name="connsiteY4" fmla="*/ 1097973 h 2167371"/>
              <a:gd name="connsiteX0" fmla="*/ 0 w 1632196"/>
              <a:gd name="connsiteY0" fmla="*/ 948692 h 2167371"/>
              <a:gd name="connsiteX1" fmla="*/ 977342 w 1632196"/>
              <a:gd name="connsiteY1" fmla="*/ 0 h 2167371"/>
              <a:gd name="connsiteX2" fmla="*/ 1632196 w 1632196"/>
              <a:gd name="connsiteY2" fmla="*/ 1097973 h 2167371"/>
              <a:gd name="connsiteX3" fmla="*/ 977345 w 1632196"/>
              <a:gd name="connsiteY3" fmla="*/ 2167371 h 2167371"/>
              <a:gd name="connsiteX4" fmla="*/ 0 w 1632196"/>
              <a:gd name="connsiteY4" fmla="*/ 948692 h 2167371"/>
              <a:gd name="connsiteX0" fmla="*/ 0 w 1632196"/>
              <a:gd name="connsiteY0" fmla="*/ 1119164 h 2337843"/>
              <a:gd name="connsiteX1" fmla="*/ 725121 w 1632196"/>
              <a:gd name="connsiteY1" fmla="*/ 0 h 2337843"/>
              <a:gd name="connsiteX2" fmla="*/ 1632196 w 1632196"/>
              <a:gd name="connsiteY2" fmla="*/ 1268445 h 2337843"/>
              <a:gd name="connsiteX3" fmla="*/ 977345 w 1632196"/>
              <a:gd name="connsiteY3" fmla="*/ 2337843 h 2337843"/>
              <a:gd name="connsiteX4" fmla="*/ 0 w 1632196"/>
              <a:gd name="connsiteY4" fmla="*/ 1119164 h 2337843"/>
              <a:gd name="connsiteX0" fmla="*/ 0 w 1632196"/>
              <a:gd name="connsiteY0" fmla="*/ 1137367 h 2356046"/>
              <a:gd name="connsiteX1" fmla="*/ 701348 w 1632196"/>
              <a:gd name="connsiteY1" fmla="*/ 0 h 2356046"/>
              <a:gd name="connsiteX2" fmla="*/ 1632196 w 1632196"/>
              <a:gd name="connsiteY2" fmla="*/ 1286648 h 2356046"/>
              <a:gd name="connsiteX3" fmla="*/ 977345 w 1632196"/>
              <a:gd name="connsiteY3" fmla="*/ 2356046 h 2356046"/>
              <a:gd name="connsiteX4" fmla="*/ 0 w 1632196"/>
              <a:gd name="connsiteY4" fmla="*/ 1137367 h 2356046"/>
              <a:gd name="connsiteX0" fmla="*/ 0 w 1652042"/>
              <a:gd name="connsiteY0" fmla="*/ 1146224 h 2356046"/>
              <a:gd name="connsiteX1" fmla="*/ 721194 w 1652042"/>
              <a:gd name="connsiteY1" fmla="*/ 0 h 2356046"/>
              <a:gd name="connsiteX2" fmla="*/ 1652042 w 1652042"/>
              <a:gd name="connsiteY2" fmla="*/ 1286648 h 2356046"/>
              <a:gd name="connsiteX3" fmla="*/ 997191 w 1652042"/>
              <a:gd name="connsiteY3" fmla="*/ 2356046 h 2356046"/>
              <a:gd name="connsiteX4" fmla="*/ 0 w 1652042"/>
              <a:gd name="connsiteY4" fmla="*/ 1146224 h 2356046"/>
              <a:gd name="connsiteX0" fmla="*/ 0 w 1652042"/>
              <a:gd name="connsiteY0" fmla="*/ 1132852 h 2342674"/>
              <a:gd name="connsiteX1" fmla="*/ 698307 w 1652042"/>
              <a:gd name="connsiteY1" fmla="*/ 0 h 2342674"/>
              <a:gd name="connsiteX2" fmla="*/ 1652042 w 1652042"/>
              <a:gd name="connsiteY2" fmla="*/ 1273276 h 2342674"/>
              <a:gd name="connsiteX3" fmla="*/ 997191 w 1652042"/>
              <a:gd name="connsiteY3" fmla="*/ 2342674 h 2342674"/>
              <a:gd name="connsiteX4" fmla="*/ 0 w 1652042"/>
              <a:gd name="connsiteY4" fmla="*/ 1132852 h 2342674"/>
              <a:gd name="connsiteX0" fmla="*/ 0 w 1652042"/>
              <a:gd name="connsiteY0" fmla="*/ 1124917 h 2334739"/>
              <a:gd name="connsiteX1" fmla="*/ 714395 w 1652042"/>
              <a:gd name="connsiteY1" fmla="*/ 0 h 2334739"/>
              <a:gd name="connsiteX2" fmla="*/ 1652042 w 1652042"/>
              <a:gd name="connsiteY2" fmla="*/ 1265341 h 2334739"/>
              <a:gd name="connsiteX3" fmla="*/ 997191 w 1652042"/>
              <a:gd name="connsiteY3" fmla="*/ 2334739 h 2334739"/>
              <a:gd name="connsiteX4" fmla="*/ 0 w 1652042"/>
              <a:gd name="connsiteY4" fmla="*/ 1124917 h 2334739"/>
              <a:gd name="connsiteX0" fmla="*/ 0 w 1652042"/>
              <a:gd name="connsiteY0" fmla="*/ 1124917 h 2317582"/>
              <a:gd name="connsiteX1" fmla="*/ 714395 w 1652042"/>
              <a:gd name="connsiteY1" fmla="*/ 0 h 2317582"/>
              <a:gd name="connsiteX2" fmla="*/ 1652042 w 1652042"/>
              <a:gd name="connsiteY2" fmla="*/ 1265341 h 2317582"/>
              <a:gd name="connsiteX3" fmla="*/ 946009 w 1652042"/>
              <a:gd name="connsiteY3" fmla="*/ 2317582 h 2317582"/>
              <a:gd name="connsiteX4" fmla="*/ 0 w 1652042"/>
              <a:gd name="connsiteY4" fmla="*/ 1124917 h 2317582"/>
              <a:gd name="connsiteX0" fmla="*/ 0 w 1702236"/>
              <a:gd name="connsiteY0" fmla="*/ 1140277 h 2317582"/>
              <a:gd name="connsiteX1" fmla="*/ 764589 w 1702236"/>
              <a:gd name="connsiteY1" fmla="*/ 0 h 2317582"/>
              <a:gd name="connsiteX2" fmla="*/ 1702236 w 1702236"/>
              <a:gd name="connsiteY2" fmla="*/ 1265341 h 2317582"/>
              <a:gd name="connsiteX3" fmla="*/ 996203 w 1702236"/>
              <a:gd name="connsiteY3" fmla="*/ 2317582 h 2317582"/>
              <a:gd name="connsiteX4" fmla="*/ 0 w 1702236"/>
              <a:gd name="connsiteY4" fmla="*/ 1140277 h 231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236" h="2317582">
                <a:moveTo>
                  <a:pt x="0" y="1140277"/>
                </a:moveTo>
                <a:lnTo>
                  <a:pt x="764589" y="0"/>
                </a:lnTo>
                <a:lnTo>
                  <a:pt x="1702236" y="1265341"/>
                </a:lnTo>
                <a:lnTo>
                  <a:pt x="996203" y="2317582"/>
                </a:lnTo>
                <a:lnTo>
                  <a:pt x="0" y="1140277"/>
                </a:lnTo>
                <a:close/>
              </a:path>
            </a:pathLst>
          </a:custGeom>
          <a:solidFill>
            <a:schemeClr val="bg2"/>
          </a:solidFill>
          <a:ln w="57150">
            <a:solidFill>
              <a:srgbClr val="556A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2">
            <a:extLst>
              <a:ext uri="{FF2B5EF4-FFF2-40B4-BE49-F238E27FC236}">
                <a16:creationId xmlns:a16="http://schemas.microsoft.com/office/drawing/2014/main" id="{7857600F-B7CE-4CC5-B44D-C881BBE972B7}"/>
              </a:ext>
            </a:extLst>
          </p:cNvPr>
          <p:cNvSpPr/>
          <p:nvPr/>
        </p:nvSpPr>
        <p:spPr>
          <a:xfrm rot="12638994">
            <a:off x="5923612" y="3339821"/>
            <a:ext cx="2383866" cy="3678142"/>
          </a:xfrm>
          <a:custGeom>
            <a:avLst/>
            <a:gdLst>
              <a:gd name="connsiteX0" fmla="*/ 0 w 1309709"/>
              <a:gd name="connsiteY0" fmla="*/ 1097973 h 2195946"/>
              <a:gd name="connsiteX1" fmla="*/ 654855 w 1309709"/>
              <a:gd name="connsiteY1" fmla="*/ 0 h 2195946"/>
              <a:gd name="connsiteX2" fmla="*/ 1309709 w 1309709"/>
              <a:gd name="connsiteY2" fmla="*/ 1097973 h 2195946"/>
              <a:gd name="connsiteX3" fmla="*/ 654855 w 1309709"/>
              <a:gd name="connsiteY3" fmla="*/ 2195946 h 2195946"/>
              <a:gd name="connsiteX4" fmla="*/ 0 w 1309709"/>
              <a:gd name="connsiteY4" fmla="*/ 1097973 h 2195946"/>
              <a:gd name="connsiteX0" fmla="*/ 0 w 1309709"/>
              <a:gd name="connsiteY0" fmla="*/ 1097973 h 2167371"/>
              <a:gd name="connsiteX1" fmla="*/ 654855 w 1309709"/>
              <a:gd name="connsiteY1" fmla="*/ 0 h 2167371"/>
              <a:gd name="connsiteX2" fmla="*/ 1309709 w 1309709"/>
              <a:gd name="connsiteY2" fmla="*/ 1097973 h 2167371"/>
              <a:gd name="connsiteX3" fmla="*/ 654858 w 1309709"/>
              <a:gd name="connsiteY3" fmla="*/ 2167371 h 2167371"/>
              <a:gd name="connsiteX4" fmla="*/ 0 w 1309709"/>
              <a:gd name="connsiteY4" fmla="*/ 1097973 h 2167371"/>
              <a:gd name="connsiteX0" fmla="*/ 0 w 1632196"/>
              <a:gd name="connsiteY0" fmla="*/ 948692 h 2167371"/>
              <a:gd name="connsiteX1" fmla="*/ 977342 w 1632196"/>
              <a:gd name="connsiteY1" fmla="*/ 0 h 2167371"/>
              <a:gd name="connsiteX2" fmla="*/ 1632196 w 1632196"/>
              <a:gd name="connsiteY2" fmla="*/ 1097973 h 2167371"/>
              <a:gd name="connsiteX3" fmla="*/ 977345 w 1632196"/>
              <a:gd name="connsiteY3" fmla="*/ 2167371 h 2167371"/>
              <a:gd name="connsiteX4" fmla="*/ 0 w 1632196"/>
              <a:gd name="connsiteY4" fmla="*/ 948692 h 2167371"/>
              <a:gd name="connsiteX0" fmla="*/ 0 w 1632196"/>
              <a:gd name="connsiteY0" fmla="*/ 1119164 h 2337843"/>
              <a:gd name="connsiteX1" fmla="*/ 725121 w 1632196"/>
              <a:gd name="connsiteY1" fmla="*/ 0 h 2337843"/>
              <a:gd name="connsiteX2" fmla="*/ 1632196 w 1632196"/>
              <a:gd name="connsiteY2" fmla="*/ 1268445 h 2337843"/>
              <a:gd name="connsiteX3" fmla="*/ 977345 w 1632196"/>
              <a:gd name="connsiteY3" fmla="*/ 2337843 h 2337843"/>
              <a:gd name="connsiteX4" fmla="*/ 0 w 1632196"/>
              <a:gd name="connsiteY4" fmla="*/ 1119164 h 2337843"/>
              <a:gd name="connsiteX0" fmla="*/ 0 w 1632196"/>
              <a:gd name="connsiteY0" fmla="*/ 1137367 h 2356046"/>
              <a:gd name="connsiteX1" fmla="*/ 701348 w 1632196"/>
              <a:gd name="connsiteY1" fmla="*/ 0 h 2356046"/>
              <a:gd name="connsiteX2" fmla="*/ 1632196 w 1632196"/>
              <a:gd name="connsiteY2" fmla="*/ 1286648 h 2356046"/>
              <a:gd name="connsiteX3" fmla="*/ 977345 w 1632196"/>
              <a:gd name="connsiteY3" fmla="*/ 2356046 h 2356046"/>
              <a:gd name="connsiteX4" fmla="*/ 0 w 1632196"/>
              <a:gd name="connsiteY4" fmla="*/ 1137367 h 2356046"/>
              <a:gd name="connsiteX0" fmla="*/ 0 w 1652042"/>
              <a:gd name="connsiteY0" fmla="*/ 1146224 h 2356046"/>
              <a:gd name="connsiteX1" fmla="*/ 721194 w 1652042"/>
              <a:gd name="connsiteY1" fmla="*/ 0 h 2356046"/>
              <a:gd name="connsiteX2" fmla="*/ 1652042 w 1652042"/>
              <a:gd name="connsiteY2" fmla="*/ 1286648 h 2356046"/>
              <a:gd name="connsiteX3" fmla="*/ 997191 w 1652042"/>
              <a:gd name="connsiteY3" fmla="*/ 2356046 h 2356046"/>
              <a:gd name="connsiteX4" fmla="*/ 0 w 1652042"/>
              <a:gd name="connsiteY4" fmla="*/ 1146224 h 2356046"/>
              <a:gd name="connsiteX0" fmla="*/ 0 w 1856672"/>
              <a:gd name="connsiteY0" fmla="*/ 1146224 h 2356046"/>
              <a:gd name="connsiteX1" fmla="*/ 721194 w 1856672"/>
              <a:gd name="connsiteY1" fmla="*/ 0 h 2356046"/>
              <a:gd name="connsiteX2" fmla="*/ 1856672 w 1856672"/>
              <a:gd name="connsiteY2" fmla="*/ 1068787 h 2356046"/>
              <a:gd name="connsiteX3" fmla="*/ 997191 w 1856672"/>
              <a:gd name="connsiteY3" fmla="*/ 2356046 h 2356046"/>
              <a:gd name="connsiteX4" fmla="*/ 0 w 1856672"/>
              <a:gd name="connsiteY4" fmla="*/ 1146224 h 2356046"/>
              <a:gd name="connsiteX0" fmla="*/ 0 w 1833237"/>
              <a:gd name="connsiteY0" fmla="*/ 1146224 h 2356046"/>
              <a:gd name="connsiteX1" fmla="*/ 721194 w 1833237"/>
              <a:gd name="connsiteY1" fmla="*/ 0 h 2356046"/>
              <a:gd name="connsiteX2" fmla="*/ 1833237 w 1833237"/>
              <a:gd name="connsiteY2" fmla="*/ 1096368 h 2356046"/>
              <a:gd name="connsiteX3" fmla="*/ 997191 w 1833237"/>
              <a:gd name="connsiteY3" fmla="*/ 2356046 h 2356046"/>
              <a:gd name="connsiteX4" fmla="*/ 0 w 1833237"/>
              <a:gd name="connsiteY4" fmla="*/ 1146224 h 2356046"/>
              <a:gd name="connsiteX0" fmla="*/ 0 w 1833237"/>
              <a:gd name="connsiteY0" fmla="*/ 1161495 h 2371317"/>
              <a:gd name="connsiteX1" fmla="*/ 941506 w 1833237"/>
              <a:gd name="connsiteY1" fmla="*/ 0 h 2371317"/>
              <a:gd name="connsiteX2" fmla="*/ 1833237 w 1833237"/>
              <a:gd name="connsiteY2" fmla="*/ 1111639 h 2371317"/>
              <a:gd name="connsiteX3" fmla="*/ 997191 w 1833237"/>
              <a:gd name="connsiteY3" fmla="*/ 2371317 h 2371317"/>
              <a:gd name="connsiteX4" fmla="*/ 0 w 1833237"/>
              <a:gd name="connsiteY4" fmla="*/ 1161495 h 2371317"/>
              <a:gd name="connsiteX0" fmla="*/ 0 w 1833237"/>
              <a:gd name="connsiteY0" fmla="*/ 1170476 h 2380298"/>
              <a:gd name="connsiteX1" fmla="*/ 934502 w 1833237"/>
              <a:gd name="connsiteY1" fmla="*/ 0 h 2380298"/>
              <a:gd name="connsiteX2" fmla="*/ 1833237 w 1833237"/>
              <a:gd name="connsiteY2" fmla="*/ 1120620 h 2380298"/>
              <a:gd name="connsiteX3" fmla="*/ 997191 w 1833237"/>
              <a:gd name="connsiteY3" fmla="*/ 2380298 h 2380298"/>
              <a:gd name="connsiteX4" fmla="*/ 0 w 1833237"/>
              <a:gd name="connsiteY4" fmla="*/ 1170476 h 2380298"/>
              <a:gd name="connsiteX0" fmla="*/ 0 w 1833237"/>
              <a:gd name="connsiteY0" fmla="*/ 1170476 h 2334004"/>
              <a:gd name="connsiteX1" fmla="*/ 934502 w 1833237"/>
              <a:gd name="connsiteY1" fmla="*/ 0 h 2334004"/>
              <a:gd name="connsiteX2" fmla="*/ 1833237 w 1833237"/>
              <a:gd name="connsiteY2" fmla="*/ 1120620 h 2334004"/>
              <a:gd name="connsiteX3" fmla="*/ 953593 w 1833237"/>
              <a:gd name="connsiteY3" fmla="*/ 2334004 h 2334004"/>
              <a:gd name="connsiteX4" fmla="*/ 0 w 1833237"/>
              <a:gd name="connsiteY4" fmla="*/ 1170476 h 2334004"/>
              <a:gd name="connsiteX0" fmla="*/ 0 w 1809082"/>
              <a:gd name="connsiteY0" fmla="*/ 1170476 h 2334004"/>
              <a:gd name="connsiteX1" fmla="*/ 934502 w 1809082"/>
              <a:gd name="connsiteY1" fmla="*/ 0 h 2334004"/>
              <a:gd name="connsiteX2" fmla="*/ 1809082 w 1809082"/>
              <a:gd name="connsiteY2" fmla="*/ 1108859 h 2334004"/>
              <a:gd name="connsiteX3" fmla="*/ 953593 w 1809082"/>
              <a:gd name="connsiteY3" fmla="*/ 2334004 h 2334004"/>
              <a:gd name="connsiteX4" fmla="*/ 0 w 1809082"/>
              <a:gd name="connsiteY4" fmla="*/ 1170476 h 2334004"/>
              <a:gd name="connsiteX0" fmla="*/ 0 w 1837950"/>
              <a:gd name="connsiteY0" fmla="*/ 1170476 h 2334004"/>
              <a:gd name="connsiteX1" fmla="*/ 934502 w 1837950"/>
              <a:gd name="connsiteY1" fmla="*/ 0 h 2334004"/>
              <a:gd name="connsiteX2" fmla="*/ 1837950 w 1837950"/>
              <a:gd name="connsiteY2" fmla="*/ 1097850 h 2334004"/>
              <a:gd name="connsiteX3" fmla="*/ 953593 w 1837950"/>
              <a:gd name="connsiteY3" fmla="*/ 2334004 h 2334004"/>
              <a:gd name="connsiteX4" fmla="*/ 0 w 1837950"/>
              <a:gd name="connsiteY4" fmla="*/ 1170476 h 2334004"/>
              <a:gd name="connsiteX0" fmla="*/ 0 w 1804378"/>
              <a:gd name="connsiteY0" fmla="*/ 1170476 h 2334004"/>
              <a:gd name="connsiteX1" fmla="*/ 934502 w 1804378"/>
              <a:gd name="connsiteY1" fmla="*/ 0 h 2334004"/>
              <a:gd name="connsiteX2" fmla="*/ 1804378 w 1804378"/>
              <a:gd name="connsiteY2" fmla="*/ 1065027 h 2334004"/>
              <a:gd name="connsiteX3" fmla="*/ 953593 w 1804378"/>
              <a:gd name="connsiteY3" fmla="*/ 2334004 h 2334004"/>
              <a:gd name="connsiteX4" fmla="*/ 0 w 1804378"/>
              <a:gd name="connsiteY4" fmla="*/ 1170476 h 2334004"/>
              <a:gd name="connsiteX0" fmla="*/ 0 w 1815037"/>
              <a:gd name="connsiteY0" fmla="*/ 1170476 h 2334004"/>
              <a:gd name="connsiteX1" fmla="*/ 934502 w 1815037"/>
              <a:gd name="connsiteY1" fmla="*/ 0 h 2334004"/>
              <a:gd name="connsiteX2" fmla="*/ 1815037 w 1815037"/>
              <a:gd name="connsiteY2" fmla="*/ 1078498 h 2334004"/>
              <a:gd name="connsiteX3" fmla="*/ 953593 w 1815037"/>
              <a:gd name="connsiteY3" fmla="*/ 2334004 h 2334004"/>
              <a:gd name="connsiteX4" fmla="*/ 0 w 1815037"/>
              <a:gd name="connsiteY4" fmla="*/ 1170476 h 2334004"/>
              <a:gd name="connsiteX0" fmla="*/ 0 w 1718435"/>
              <a:gd name="connsiteY0" fmla="*/ 1170476 h 2334004"/>
              <a:gd name="connsiteX1" fmla="*/ 934502 w 1718435"/>
              <a:gd name="connsiteY1" fmla="*/ 0 h 2334004"/>
              <a:gd name="connsiteX2" fmla="*/ 1718435 w 1718435"/>
              <a:gd name="connsiteY2" fmla="*/ 1110793 h 2334004"/>
              <a:gd name="connsiteX3" fmla="*/ 953593 w 1718435"/>
              <a:gd name="connsiteY3" fmla="*/ 2334004 h 2334004"/>
              <a:gd name="connsiteX4" fmla="*/ 0 w 1718435"/>
              <a:gd name="connsiteY4" fmla="*/ 1170476 h 2334004"/>
              <a:gd name="connsiteX0" fmla="*/ 0 w 1718435"/>
              <a:gd name="connsiteY0" fmla="*/ 1170476 h 2270762"/>
              <a:gd name="connsiteX1" fmla="*/ 934502 w 1718435"/>
              <a:gd name="connsiteY1" fmla="*/ 0 h 2270762"/>
              <a:gd name="connsiteX2" fmla="*/ 1718435 w 1718435"/>
              <a:gd name="connsiteY2" fmla="*/ 1110793 h 2270762"/>
              <a:gd name="connsiteX3" fmla="*/ 862709 w 1718435"/>
              <a:gd name="connsiteY3" fmla="*/ 2270762 h 2270762"/>
              <a:gd name="connsiteX4" fmla="*/ 0 w 1718435"/>
              <a:gd name="connsiteY4" fmla="*/ 1170476 h 2270762"/>
              <a:gd name="connsiteX0" fmla="*/ 0 w 1718435"/>
              <a:gd name="connsiteY0" fmla="*/ 1170476 h 2252331"/>
              <a:gd name="connsiteX1" fmla="*/ 934502 w 1718435"/>
              <a:gd name="connsiteY1" fmla="*/ 0 h 2252331"/>
              <a:gd name="connsiteX2" fmla="*/ 1718435 w 1718435"/>
              <a:gd name="connsiteY2" fmla="*/ 1110793 h 2252331"/>
              <a:gd name="connsiteX3" fmla="*/ 815647 w 1718435"/>
              <a:gd name="connsiteY3" fmla="*/ 2252331 h 2252331"/>
              <a:gd name="connsiteX4" fmla="*/ 0 w 1718435"/>
              <a:gd name="connsiteY4" fmla="*/ 1170476 h 2252331"/>
              <a:gd name="connsiteX0" fmla="*/ 0 w 1718435"/>
              <a:gd name="connsiteY0" fmla="*/ 1170476 h 2278710"/>
              <a:gd name="connsiteX1" fmla="*/ 934502 w 1718435"/>
              <a:gd name="connsiteY1" fmla="*/ 0 h 2278710"/>
              <a:gd name="connsiteX2" fmla="*/ 1718435 w 1718435"/>
              <a:gd name="connsiteY2" fmla="*/ 1110793 h 2278710"/>
              <a:gd name="connsiteX3" fmla="*/ 812408 w 1718435"/>
              <a:gd name="connsiteY3" fmla="*/ 2278710 h 2278710"/>
              <a:gd name="connsiteX4" fmla="*/ 0 w 1718435"/>
              <a:gd name="connsiteY4" fmla="*/ 1170476 h 2278710"/>
              <a:gd name="connsiteX0" fmla="*/ 0 w 1718435"/>
              <a:gd name="connsiteY0" fmla="*/ 1170476 h 2286826"/>
              <a:gd name="connsiteX1" fmla="*/ 934502 w 1718435"/>
              <a:gd name="connsiteY1" fmla="*/ 0 h 2286826"/>
              <a:gd name="connsiteX2" fmla="*/ 1718435 w 1718435"/>
              <a:gd name="connsiteY2" fmla="*/ 1110793 h 2286826"/>
              <a:gd name="connsiteX3" fmla="*/ 796974 w 1718435"/>
              <a:gd name="connsiteY3" fmla="*/ 2286826 h 2286826"/>
              <a:gd name="connsiteX4" fmla="*/ 0 w 1718435"/>
              <a:gd name="connsiteY4" fmla="*/ 1170476 h 2286826"/>
              <a:gd name="connsiteX0" fmla="*/ 0 w 1718435"/>
              <a:gd name="connsiteY0" fmla="*/ 1170476 h 2278709"/>
              <a:gd name="connsiteX1" fmla="*/ 934502 w 1718435"/>
              <a:gd name="connsiteY1" fmla="*/ 0 h 2278709"/>
              <a:gd name="connsiteX2" fmla="*/ 1718435 w 1718435"/>
              <a:gd name="connsiteY2" fmla="*/ 1110793 h 2278709"/>
              <a:gd name="connsiteX3" fmla="*/ 812407 w 1718435"/>
              <a:gd name="connsiteY3" fmla="*/ 2278709 h 2278709"/>
              <a:gd name="connsiteX4" fmla="*/ 0 w 1718435"/>
              <a:gd name="connsiteY4" fmla="*/ 1170476 h 2278709"/>
              <a:gd name="connsiteX0" fmla="*/ 0 w 1695952"/>
              <a:gd name="connsiteY0" fmla="*/ 1170476 h 2278709"/>
              <a:gd name="connsiteX1" fmla="*/ 934502 w 1695952"/>
              <a:gd name="connsiteY1" fmla="*/ 0 h 2278709"/>
              <a:gd name="connsiteX2" fmla="*/ 1695952 w 1695952"/>
              <a:gd name="connsiteY2" fmla="*/ 1097942 h 2278709"/>
              <a:gd name="connsiteX3" fmla="*/ 812407 w 1695952"/>
              <a:gd name="connsiteY3" fmla="*/ 2278709 h 2278709"/>
              <a:gd name="connsiteX4" fmla="*/ 0 w 1695952"/>
              <a:gd name="connsiteY4" fmla="*/ 1170476 h 2278709"/>
              <a:gd name="connsiteX0" fmla="*/ 0 w 1690808"/>
              <a:gd name="connsiteY0" fmla="*/ 1170476 h 2278709"/>
              <a:gd name="connsiteX1" fmla="*/ 934502 w 1690808"/>
              <a:gd name="connsiteY1" fmla="*/ 0 h 2278709"/>
              <a:gd name="connsiteX2" fmla="*/ 1690808 w 1690808"/>
              <a:gd name="connsiteY2" fmla="*/ 1100647 h 2278709"/>
              <a:gd name="connsiteX3" fmla="*/ 812407 w 1690808"/>
              <a:gd name="connsiteY3" fmla="*/ 2278709 h 2278709"/>
              <a:gd name="connsiteX4" fmla="*/ 0 w 1690808"/>
              <a:gd name="connsiteY4" fmla="*/ 1170476 h 2278709"/>
              <a:gd name="connsiteX0" fmla="*/ 0 w 1690808"/>
              <a:gd name="connsiteY0" fmla="*/ 1133951 h 2242184"/>
              <a:gd name="connsiteX1" fmla="*/ 958890 w 1690808"/>
              <a:gd name="connsiteY1" fmla="*/ 0 h 2242184"/>
              <a:gd name="connsiteX2" fmla="*/ 1690808 w 1690808"/>
              <a:gd name="connsiteY2" fmla="*/ 1064122 h 2242184"/>
              <a:gd name="connsiteX3" fmla="*/ 812407 w 1690808"/>
              <a:gd name="connsiteY3" fmla="*/ 2242184 h 2242184"/>
              <a:gd name="connsiteX4" fmla="*/ 0 w 1690808"/>
              <a:gd name="connsiteY4" fmla="*/ 1133951 h 2242184"/>
              <a:gd name="connsiteX0" fmla="*/ 0 w 1690808"/>
              <a:gd name="connsiteY0" fmla="*/ 1152213 h 2260446"/>
              <a:gd name="connsiteX1" fmla="*/ 946696 w 1690808"/>
              <a:gd name="connsiteY1" fmla="*/ 0 h 2260446"/>
              <a:gd name="connsiteX2" fmla="*/ 1690808 w 1690808"/>
              <a:gd name="connsiteY2" fmla="*/ 1082384 h 2260446"/>
              <a:gd name="connsiteX3" fmla="*/ 812407 w 1690808"/>
              <a:gd name="connsiteY3" fmla="*/ 2260446 h 2260446"/>
              <a:gd name="connsiteX4" fmla="*/ 0 w 1690808"/>
              <a:gd name="connsiteY4" fmla="*/ 1152213 h 2260446"/>
              <a:gd name="connsiteX0" fmla="*/ 0 w 1792937"/>
              <a:gd name="connsiteY0" fmla="*/ 1249102 h 2260446"/>
              <a:gd name="connsiteX1" fmla="*/ 1048825 w 1792937"/>
              <a:gd name="connsiteY1" fmla="*/ 0 h 2260446"/>
              <a:gd name="connsiteX2" fmla="*/ 1792937 w 1792937"/>
              <a:gd name="connsiteY2" fmla="*/ 1082384 h 2260446"/>
              <a:gd name="connsiteX3" fmla="*/ 914536 w 1792937"/>
              <a:gd name="connsiteY3" fmla="*/ 2260446 h 2260446"/>
              <a:gd name="connsiteX4" fmla="*/ 0 w 1792937"/>
              <a:gd name="connsiteY4" fmla="*/ 1249102 h 2260446"/>
              <a:gd name="connsiteX0" fmla="*/ 0 w 1792937"/>
              <a:gd name="connsiteY0" fmla="*/ 1249102 h 2351755"/>
              <a:gd name="connsiteX1" fmla="*/ 1048825 w 1792937"/>
              <a:gd name="connsiteY1" fmla="*/ 0 h 2351755"/>
              <a:gd name="connsiteX2" fmla="*/ 1792937 w 1792937"/>
              <a:gd name="connsiteY2" fmla="*/ 1082384 h 2351755"/>
              <a:gd name="connsiteX3" fmla="*/ 787828 w 1792937"/>
              <a:gd name="connsiteY3" fmla="*/ 2351755 h 2351755"/>
              <a:gd name="connsiteX4" fmla="*/ 0 w 1792937"/>
              <a:gd name="connsiteY4" fmla="*/ 1249102 h 2351755"/>
              <a:gd name="connsiteX0" fmla="*/ 0 w 1792937"/>
              <a:gd name="connsiteY0" fmla="*/ 1249102 h 2292742"/>
              <a:gd name="connsiteX1" fmla="*/ 1048825 w 1792937"/>
              <a:gd name="connsiteY1" fmla="*/ 0 h 2292742"/>
              <a:gd name="connsiteX2" fmla="*/ 1792937 w 1792937"/>
              <a:gd name="connsiteY2" fmla="*/ 1082384 h 2292742"/>
              <a:gd name="connsiteX3" fmla="*/ 817934 w 1792937"/>
              <a:gd name="connsiteY3" fmla="*/ 2292742 h 2292742"/>
              <a:gd name="connsiteX4" fmla="*/ 0 w 1792937"/>
              <a:gd name="connsiteY4" fmla="*/ 1249102 h 2292742"/>
              <a:gd name="connsiteX0" fmla="*/ 0 w 1719770"/>
              <a:gd name="connsiteY0" fmla="*/ 1192119 h 2292742"/>
              <a:gd name="connsiteX1" fmla="*/ 975658 w 1719770"/>
              <a:gd name="connsiteY1" fmla="*/ 0 h 2292742"/>
              <a:gd name="connsiteX2" fmla="*/ 1719770 w 1719770"/>
              <a:gd name="connsiteY2" fmla="*/ 1082384 h 2292742"/>
              <a:gd name="connsiteX3" fmla="*/ 744767 w 1719770"/>
              <a:gd name="connsiteY3" fmla="*/ 2292742 h 2292742"/>
              <a:gd name="connsiteX4" fmla="*/ 0 w 1719770"/>
              <a:gd name="connsiteY4" fmla="*/ 1192119 h 2292742"/>
              <a:gd name="connsiteX0" fmla="*/ 0 w 1719770"/>
              <a:gd name="connsiteY0" fmla="*/ 1192119 h 2292742"/>
              <a:gd name="connsiteX1" fmla="*/ 975658 w 1719770"/>
              <a:gd name="connsiteY1" fmla="*/ 0 h 2292742"/>
              <a:gd name="connsiteX2" fmla="*/ 1719770 w 1719770"/>
              <a:gd name="connsiteY2" fmla="*/ 1082384 h 2292742"/>
              <a:gd name="connsiteX3" fmla="*/ 744767 w 1719770"/>
              <a:gd name="connsiteY3" fmla="*/ 2292742 h 2292742"/>
              <a:gd name="connsiteX4" fmla="*/ 0 w 1719770"/>
              <a:gd name="connsiteY4" fmla="*/ 1192119 h 2292742"/>
              <a:gd name="connsiteX0" fmla="*/ 0 w 1746445"/>
              <a:gd name="connsiteY0" fmla="*/ 1192119 h 2292742"/>
              <a:gd name="connsiteX1" fmla="*/ 975658 w 1746445"/>
              <a:gd name="connsiteY1" fmla="*/ 0 h 2292742"/>
              <a:gd name="connsiteX2" fmla="*/ 1746445 w 1746445"/>
              <a:gd name="connsiteY2" fmla="*/ 1080693 h 2292742"/>
              <a:gd name="connsiteX3" fmla="*/ 744767 w 1746445"/>
              <a:gd name="connsiteY3" fmla="*/ 2292742 h 2292742"/>
              <a:gd name="connsiteX4" fmla="*/ 0 w 1746445"/>
              <a:gd name="connsiteY4" fmla="*/ 1192119 h 2292742"/>
              <a:gd name="connsiteX0" fmla="*/ 0 w 1746445"/>
              <a:gd name="connsiteY0" fmla="*/ 1205646 h 2306269"/>
              <a:gd name="connsiteX1" fmla="*/ 1001381 w 1746445"/>
              <a:gd name="connsiteY1" fmla="*/ 0 h 2306269"/>
              <a:gd name="connsiteX2" fmla="*/ 1746445 w 1746445"/>
              <a:gd name="connsiteY2" fmla="*/ 1094220 h 2306269"/>
              <a:gd name="connsiteX3" fmla="*/ 744767 w 1746445"/>
              <a:gd name="connsiteY3" fmla="*/ 2306269 h 2306269"/>
              <a:gd name="connsiteX4" fmla="*/ 0 w 1746445"/>
              <a:gd name="connsiteY4" fmla="*/ 1205646 h 2306269"/>
              <a:gd name="connsiteX0" fmla="*/ 0 w 1746445"/>
              <a:gd name="connsiteY0" fmla="*/ 1214777 h 2315400"/>
              <a:gd name="connsiteX1" fmla="*/ 995283 w 1746445"/>
              <a:gd name="connsiteY1" fmla="*/ 0 h 2315400"/>
              <a:gd name="connsiteX2" fmla="*/ 1746445 w 1746445"/>
              <a:gd name="connsiteY2" fmla="*/ 1103351 h 2315400"/>
              <a:gd name="connsiteX3" fmla="*/ 744767 w 1746445"/>
              <a:gd name="connsiteY3" fmla="*/ 2315400 h 2315400"/>
              <a:gd name="connsiteX4" fmla="*/ 0 w 1746445"/>
              <a:gd name="connsiteY4" fmla="*/ 1214777 h 2315400"/>
              <a:gd name="connsiteX0" fmla="*/ 0 w 1795904"/>
              <a:gd name="connsiteY0" fmla="*/ 1214777 h 2315400"/>
              <a:gd name="connsiteX1" fmla="*/ 995283 w 1795904"/>
              <a:gd name="connsiteY1" fmla="*/ 0 h 2315400"/>
              <a:gd name="connsiteX2" fmla="*/ 1795904 w 1795904"/>
              <a:gd name="connsiteY2" fmla="*/ 1053403 h 2315400"/>
              <a:gd name="connsiteX3" fmla="*/ 744767 w 1795904"/>
              <a:gd name="connsiteY3" fmla="*/ 2315400 h 2315400"/>
              <a:gd name="connsiteX4" fmla="*/ 0 w 1795904"/>
              <a:gd name="connsiteY4" fmla="*/ 1214777 h 2315400"/>
              <a:gd name="connsiteX0" fmla="*/ 0 w 1795904"/>
              <a:gd name="connsiteY0" fmla="*/ 1223219 h 2323842"/>
              <a:gd name="connsiteX1" fmla="*/ 1012476 w 1795904"/>
              <a:gd name="connsiteY1" fmla="*/ 0 h 2323842"/>
              <a:gd name="connsiteX2" fmla="*/ 1795904 w 1795904"/>
              <a:gd name="connsiteY2" fmla="*/ 1061845 h 2323842"/>
              <a:gd name="connsiteX3" fmla="*/ 744767 w 1795904"/>
              <a:gd name="connsiteY3" fmla="*/ 2323842 h 2323842"/>
              <a:gd name="connsiteX4" fmla="*/ 0 w 1795904"/>
              <a:gd name="connsiteY4" fmla="*/ 1223219 h 2323842"/>
              <a:gd name="connsiteX0" fmla="*/ 0 w 1795904"/>
              <a:gd name="connsiteY0" fmla="*/ 1223219 h 2333869"/>
              <a:gd name="connsiteX1" fmla="*/ 1012476 w 1795904"/>
              <a:gd name="connsiteY1" fmla="*/ 0 h 2333869"/>
              <a:gd name="connsiteX2" fmla="*/ 1795904 w 1795904"/>
              <a:gd name="connsiteY2" fmla="*/ 1061845 h 2333869"/>
              <a:gd name="connsiteX3" fmla="*/ 868092 w 1795904"/>
              <a:gd name="connsiteY3" fmla="*/ 2333869 h 2333869"/>
              <a:gd name="connsiteX4" fmla="*/ 0 w 1795904"/>
              <a:gd name="connsiteY4" fmla="*/ 1223219 h 2333869"/>
              <a:gd name="connsiteX0" fmla="*/ 0 w 1827531"/>
              <a:gd name="connsiteY0" fmla="*/ 1223219 h 2333869"/>
              <a:gd name="connsiteX1" fmla="*/ 1012476 w 1827531"/>
              <a:gd name="connsiteY1" fmla="*/ 0 h 2333869"/>
              <a:gd name="connsiteX2" fmla="*/ 1827531 w 1827531"/>
              <a:gd name="connsiteY2" fmla="*/ 1116895 h 2333869"/>
              <a:gd name="connsiteX3" fmla="*/ 868092 w 1827531"/>
              <a:gd name="connsiteY3" fmla="*/ 2333869 h 2333869"/>
              <a:gd name="connsiteX4" fmla="*/ 0 w 1827531"/>
              <a:gd name="connsiteY4" fmla="*/ 1223219 h 2333869"/>
              <a:gd name="connsiteX0" fmla="*/ 0 w 1840267"/>
              <a:gd name="connsiteY0" fmla="*/ 1223219 h 2333869"/>
              <a:gd name="connsiteX1" fmla="*/ 1012476 w 1840267"/>
              <a:gd name="connsiteY1" fmla="*/ 0 h 2333869"/>
              <a:gd name="connsiteX2" fmla="*/ 1840267 w 1840267"/>
              <a:gd name="connsiteY2" fmla="*/ 1091394 h 2333869"/>
              <a:gd name="connsiteX3" fmla="*/ 868092 w 1840267"/>
              <a:gd name="connsiteY3" fmla="*/ 2333869 h 2333869"/>
              <a:gd name="connsiteX4" fmla="*/ 0 w 1840267"/>
              <a:gd name="connsiteY4" fmla="*/ 1223219 h 2333869"/>
              <a:gd name="connsiteX0" fmla="*/ 0 w 1840267"/>
              <a:gd name="connsiteY0" fmla="*/ 1223219 h 2254548"/>
              <a:gd name="connsiteX1" fmla="*/ 1012476 w 1840267"/>
              <a:gd name="connsiteY1" fmla="*/ 0 h 2254548"/>
              <a:gd name="connsiteX2" fmla="*/ 1840267 w 1840267"/>
              <a:gd name="connsiteY2" fmla="*/ 1091394 h 2254548"/>
              <a:gd name="connsiteX3" fmla="*/ 912032 w 1840267"/>
              <a:gd name="connsiteY3" fmla="*/ 2254548 h 2254548"/>
              <a:gd name="connsiteX4" fmla="*/ 0 w 1840267"/>
              <a:gd name="connsiteY4" fmla="*/ 1223219 h 2254548"/>
              <a:gd name="connsiteX0" fmla="*/ 0 w 1840267"/>
              <a:gd name="connsiteY0" fmla="*/ 1223219 h 2264748"/>
              <a:gd name="connsiteX1" fmla="*/ 1012476 w 1840267"/>
              <a:gd name="connsiteY1" fmla="*/ 0 h 2264748"/>
              <a:gd name="connsiteX2" fmla="*/ 1840267 w 1840267"/>
              <a:gd name="connsiteY2" fmla="*/ 1091394 h 2264748"/>
              <a:gd name="connsiteX3" fmla="*/ 865122 w 1840267"/>
              <a:gd name="connsiteY3" fmla="*/ 2264748 h 2264748"/>
              <a:gd name="connsiteX4" fmla="*/ 0 w 1840267"/>
              <a:gd name="connsiteY4" fmla="*/ 1223219 h 2264748"/>
              <a:gd name="connsiteX0" fmla="*/ 0 w 1771493"/>
              <a:gd name="connsiteY0" fmla="*/ 1189452 h 2264748"/>
              <a:gd name="connsiteX1" fmla="*/ 943702 w 1771493"/>
              <a:gd name="connsiteY1" fmla="*/ 0 h 2264748"/>
              <a:gd name="connsiteX2" fmla="*/ 1771493 w 1771493"/>
              <a:gd name="connsiteY2" fmla="*/ 1091394 h 2264748"/>
              <a:gd name="connsiteX3" fmla="*/ 796348 w 1771493"/>
              <a:gd name="connsiteY3" fmla="*/ 2264748 h 2264748"/>
              <a:gd name="connsiteX4" fmla="*/ 0 w 1771493"/>
              <a:gd name="connsiteY4" fmla="*/ 1189452 h 226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93" h="2264748">
                <a:moveTo>
                  <a:pt x="0" y="1189452"/>
                </a:moveTo>
                <a:lnTo>
                  <a:pt x="943702" y="0"/>
                </a:lnTo>
                <a:lnTo>
                  <a:pt x="1771493" y="1091394"/>
                </a:lnTo>
                <a:lnTo>
                  <a:pt x="796348" y="2264748"/>
                </a:lnTo>
                <a:lnTo>
                  <a:pt x="0" y="1189452"/>
                </a:lnTo>
                <a:close/>
              </a:path>
            </a:pathLst>
          </a:custGeom>
          <a:solidFill>
            <a:schemeClr val="bg2"/>
          </a:solidFill>
          <a:ln w="57150">
            <a:solidFill>
              <a:srgbClr val="324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Teacher">
            <a:extLst>
              <a:ext uri="{FF2B5EF4-FFF2-40B4-BE49-F238E27FC236}">
                <a16:creationId xmlns:a16="http://schemas.microsoft.com/office/drawing/2014/main" id="{5F5C4644-4D11-4AB9-AD09-346F24CCB68C}"/>
              </a:ext>
            </a:extLst>
          </p:cNvPr>
          <p:cNvSpPr/>
          <p:nvPr/>
        </p:nvSpPr>
        <p:spPr>
          <a:xfrm rot="1648209">
            <a:off x="4594575" y="4429444"/>
            <a:ext cx="761736" cy="88730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92CB0C42-6BAA-4283-91B1-A6C8AB8E8940}"/>
              </a:ext>
            </a:extLst>
          </p:cNvPr>
          <p:cNvSpPr/>
          <p:nvPr/>
        </p:nvSpPr>
        <p:spPr>
          <a:xfrm rot="1791805">
            <a:off x="3858116" y="5260939"/>
            <a:ext cx="2009392" cy="543064"/>
          </a:xfrm>
          <a:custGeom>
            <a:avLst/>
            <a:gdLst>
              <a:gd name="connsiteX0" fmla="*/ 0 w 2888307"/>
              <a:gd name="connsiteY0" fmla="*/ 0 h 720000"/>
              <a:gd name="connsiteX1" fmla="*/ 2888307 w 2888307"/>
              <a:gd name="connsiteY1" fmla="*/ 0 h 720000"/>
              <a:gd name="connsiteX2" fmla="*/ 2888307 w 2888307"/>
              <a:gd name="connsiteY2" fmla="*/ 720000 h 720000"/>
              <a:gd name="connsiteX3" fmla="*/ 0 w 2888307"/>
              <a:gd name="connsiteY3" fmla="*/ 720000 h 720000"/>
              <a:gd name="connsiteX4" fmla="*/ 0 w 2888307"/>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307" h="720000">
                <a:moveTo>
                  <a:pt x="0" y="0"/>
                </a:moveTo>
                <a:lnTo>
                  <a:pt x="2888307" y="0"/>
                </a:lnTo>
                <a:lnTo>
                  <a:pt x="2888307"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Professional Development  </a:t>
            </a:r>
          </a:p>
        </p:txBody>
      </p:sp>
      <p:sp>
        <p:nvSpPr>
          <p:cNvPr id="13" name="Rectangle 12" descr="Handshake">
            <a:extLst>
              <a:ext uri="{FF2B5EF4-FFF2-40B4-BE49-F238E27FC236}">
                <a16:creationId xmlns:a16="http://schemas.microsoft.com/office/drawing/2014/main" id="{1263D4BF-87A0-4BF8-A165-1E9C38B74751}"/>
              </a:ext>
            </a:extLst>
          </p:cNvPr>
          <p:cNvSpPr/>
          <p:nvPr/>
        </p:nvSpPr>
        <p:spPr>
          <a:xfrm>
            <a:off x="5573790" y="2689152"/>
            <a:ext cx="904226" cy="98033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8545BF2D-94F4-4731-887D-A392394B502B}"/>
              </a:ext>
            </a:extLst>
          </p:cNvPr>
          <p:cNvSpPr/>
          <p:nvPr/>
        </p:nvSpPr>
        <p:spPr>
          <a:xfrm>
            <a:off x="5085983" y="3517018"/>
            <a:ext cx="1810596" cy="409666"/>
          </a:xfrm>
          <a:custGeom>
            <a:avLst/>
            <a:gdLst>
              <a:gd name="connsiteX0" fmla="*/ 0 w 2888307"/>
              <a:gd name="connsiteY0" fmla="*/ 0 h 720000"/>
              <a:gd name="connsiteX1" fmla="*/ 2888307 w 2888307"/>
              <a:gd name="connsiteY1" fmla="*/ 0 h 720000"/>
              <a:gd name="connsiteX2" fmla="*/ 2888307 w 2888307"/>
              <a:gd name="connsiteY2" fmla="*/ 720000 h 720000"/>
              <a:gd name="connsiteX3" fmla="*/ 0 w 2888307"/>
              <a:gd name="connsiteY3" fmla="*/ 720000 h 720000"/>
              <a:gd name="connsiteX4" fmla="*/ 0 w 2888307"/>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307" h="720000">
                <a:moveTo>
                  <a:pt x="0" y="0"/>
                </a:moveTo>
                <a:lnTo>
                  <a:pt x="2888307" y="0"/>
                </a:lnTo>
                <a:lnTo>
                  <a:pt x="2888307"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Networking</a:t>
            </a:r>
          </a:p>
        </p:txBody>
      </p:sp>
      <p:sp>
        <p:nvSpPr>
          <p:cNvPr id="15" name="Rectangle 14" descr="Books">
            <a:extLst>
              <a:ext uri="{FF2B5EF4-FFF2-40B4-BE49-F238E27FC236}">
                <a16:creationId xmlns:a16="http://schemas.microsoft.com/office/drawing/2014/main" id="{A5115C8C-5AD8-4676-AD6A-FE868A3CB1A1}"/>
              </a:ext>
            </a:extLst>
          </p:cNvPr>
          <p:cNvSpPr/>
          <p:nvPr/>
        </p:nvSpPr>
        <p:spPr>
          <a:xfrm rot="21390651">
            <a:off x="6590420" y="4424855"/>
            <a:ext cx="904226" cy="98033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A2C01037-4F7C-49E1-914F-806FC89749AD}"/>
              </a:ext>
            </a:extLst>
          </p:cNvPr>
          <p:cNvSpPr/>
          <p:nvPr/>
        </p:nvSpPr>
        <p:spPr>
          <a:xfrm rot="20053639">
            <a:off x="6160874" y="5390707"/>
            <a:ext cx="2009392" cy="543064"/>
          </a:xfrm>
          <a:custGeom>
            <a:avLst/>
            <a:gdLst>
              <a:gd name="connsiteX0" fmla="*/ 0 w 2888307"/>
              <a:gd name="connsiteY0" fmla="*/ 0 h 720000"/>
              <a:gd name="connsiteX1" fmla="*/ 2888307 w 2888307"/>
              <a:gd name="connsiteY1" fmla="*/ 0 h 720000"/>
              <a:gd name="connsiteX2" fmla="*/ 2888307 w 2888307"/>
              <a:gd name="connsiteY2" fmla="*/ 720000 h 720000"/>
              <a:gd name="connsiteX3" fmla="*/ 0 w 2888307"/>
              <a:gd name="connsiteY3" fmla="*/ 720000 h 720000"/>
              <a:gd name="connsiteX4" fmla="*/ 0 w 2888307"/>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307" h="720000">
                <a:moveTo>
                  <a:pt x="0" y="0"/>
                </a:moveTo>
                <a:lnTo>
                  <a:pt x="2888307" y="0"/>
                </a:lnTo>
                <a:lnTo>
                  <a:pt x="2888307"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Scholarship Opportunities</a:t>
            </a:r>
          </a:p>
        </p:txBody>
      </p:sp>
      <p:pic>
        <p:nvPicPr>
          <p:cNvPr id="22" name="Picture 21">
            <a:extLst>
              <a:ext uri="{FF2B5EF4-FFF2-40B4-BE49-F238E27FC236}">
                <a16:creationId xmlns:a16="http://schemas.microsoft.com/office/drawing/2014/main" id="{08724546-F219-4514-BBDC-C7BEE0EE2D79}"/>
              </a:ext>
            </a:extLst>
          </p:cNvPr>
          <p:cNvPicPr>
            <a:picLocks noChangeAspect="1"/>
          </p:cNvPicPr>
          <p:nvPr/>
        </p:nvPicPr>
        <p:blipFill rotWithShape="1">
          <a:blip r:embed="rId8">
            <a:extLst>
              <a:ext uri="{28A0092B-C50C-407E-A947-70E740481C1C}">
                <a14:useLocalDpi xmlns:a14="http://schemas.microsoft.com/office/drawing/2010/main" val="0"/>
              </a:ext>
            </a:extLst>
          </a:blip>
          <a:srcRect r="60031"/>
          <a:stretch/>
        </p:blipFill>
        <p:spPr>
          <a:xfrm>
            <a:off x="9756601" y="453383"/>
            <a:ext cx="1987053" cy="1218218"/>
          </a:xfrm>
          <a:prstGeom prst="rect">
            <a:avLst/>
          </a:prstGeom>
        </p:spPr>
      </p:pic>
      <p:sp>
        <p:nvSpPr>
          <p:cNvPr id="18" name="TextBox 17">
            <a:extLst>
              <a:ext uri="{FF2B5EF4-FFF2-40B4-BE49-F238E27FC236}">
                <a16:creationId xmlns:a16="http://schemas.microsoft.com/office/drawing/2014/main" id="{81101E81-44A8-4C37-B676-262583FFBD70}"/>
              </a:ext>
            </a:extLst>
          </p:cNvPr>
          <p:cNvSpPr txBox="1"/>
          <p:nvPr/>
        </p:nvSpPr>
        <p:spPr>
          <a:xfrm rot="20144913">
            <a:off x="3929675" y="2007783"/>
            <a:ext cx="1696426" cy="369332"/>
          </a:xfrm>
          <a:prstGeom prst="rect">
            <a:avLst/>
          </a:prstGeom>
          <a:noFill/>
        </p:spPr>
        <p:txBody>
          <a:bodyPr wrap="none" rtlCol="0">
            <a:spAutoFit/>
          </a:bodyPr>
          <a:lstStyle/>
          <a:p>
            <a:r>
              <a:rPr lang="en-US" b="1" dirty="0"/>
              <a:t>Exec</a:t>
            </a:r>
            <a:r>
              <a:rPr lang="en-US" dirty="0"/>
              <a:t> </a:t>
            </a:r>
            <a:r>
              <a:rPr lang="en-US" b="1" dirty="0"/>
              <a:t>Connect</a:t>
            </a:r>
          </a:p>
        </p:txBody>
      </p:sp>
      <p:sp>
        <p:nvSpPr>
          <p:cNvPr id="19" name="TextBox 18">
            <a:extLst>
              <a:ext uri="{FF2B5EF4-FFF2-40B4-BE49-F238E27FC236}">
                <a16:creationId xmlns:a16="http://schemas.microsoft.com/office/drawing/2014/main" id="{0D70CA00-DFB6-4F38-B77A-491BFC31AE3F}"/>
              </a:ext>
            </a:extLst>
          </p:cNvPr>
          <p:cNvSpPr txBox="1"/>
          <p:nvPr/>
        </p:nvSpPr>
        <p:spPr>
          <a:xfrm>
            <a:off x="1105974" y="4119110"/>
            <a:ext cx="2492157" cy="369332"/>
          </a:xfrm>
          <a:prstGeom prst="rect">
            <a:avLst/>
          </a:prstGeom>
          <a:noFill/>
        </p:spPr>
        <p:txBody>
          <a:bodyPr wrap="none" rtlCol="0">
            <a:spAutoFit/>
          </a:bodyPr>
          <a:lstStyle/>
          <a:p>
            <a:r>
              <a:rPr lang="en-US" b="1"/>
              <a:t>Mentorship Program</a:t>
            </a:r>
          </a:p>
        </p:txBody>
      </p:sp>
      <p:sp>
        <p:nvSpPr>
          <p:cNvPr id="27" name="TextBox 26">
            <a:extLst>
              <a:ext uri="{FF2B5EF4-FFF2-40B4-BE49-F238E27FC236}">
                <a16:creationId xmlns:a16="http://schemas.microsoft.com/office/drawing/2014/main" id="{487EB229-B573-45E0-886B-08FEA7826154}"/>
              </a:ext>
            </a:extLst>
          </p:cNvPr>
          <p:cNvSpPr txBox="1"/>
          <p:nvPr/>
        </p:nvSpPr>
        <p:spPr>
          <a:xfrm rot="21331283">
            <a:off x="1359453" y="4685187"/>
            <a:ext cx="2003754" cy="369332"/>
          </a:xfrm>
          <a:prstGeom prst="rect">
            <a:avLst/>
          </a:prstGeom>
          <a:noFill/>
        </p:spPr>
        <p:txBody>
          <a:bodyPr wrap="none" rtlCol="0">
            <a:spAutoFit/>
          </a:bodyPr>
          <a:lstStyle/>
          <a:p>
            <a:r>
              <a:rPr lang="en-US" b="1"/>
              <a:t>Lunch and Learn</a:t>
            </a:r>
          </a:p>
        </p:txBody>
      </p:sp>
      <p:sp>
        <p:nvSpPr>
          <p:cNvPr id="28" name="TextBox 27">
            <a:extLst>
              <a:ext uri="{FF2B5EF4-FFF2-40B4-BE49-F238E27FC236}">
                <a16:creationId xmlns:a16="http://schemas.microsoft.com/office/drawing/2014/main" id="{83407F8C-9999-40DF-98DA-8FE23546AC2B}"/>
              </a:ext>
            </a:extLst>
          </p:cNvPr>
          <p:cNvSpPr txBox="1"/>
          <p:nvPr/>
        </p:nvSpPr>
        <p:spPr>
          <a:xfrm rot="20846077">
            <a:off x="1378574" y="5282888"/>
            <a:ext cx="2062103" cy="369332"/>
          </a:xfrm>
          <a:prstGeom prst="rect">
            <a:avLst/>
          </a:prstGeom>
          <a:noFill/>
        </p:spPr>
        <p:txBody>
          <a:bodyPr wrap="none" rtlCol="0">
            <a:spAutoFit/>
          </a:bodyPr>
          <a:lstStyle/>
          <a:p>
            <a:r>
              <a:rPr lang="en-US" b="1"/>
              <a:t>Trends and Tours</a:t>
            </a:r>
          </a:p>
        </p:txBody>
      </p:sp>
      <p:sp>
        <p:nvSpPr>
          <p:cNvPr id="29" name="TextBox 28">
            <a:extLst>
              <a:ext uri="{FF2B5EF4-FFF2-40B4-BE49-F238E27FC236}">
                <a16:creationId xmlns:a16="http://schemas.microsoft.com/office/drawing/2014/main" id="{6E65509E-C674-4082-B7BA-BA3A1640BE7E}"/>
              </a:ext>
            </a:extLst>
          </p:cNvPr>
          <p:cNvSpPr txBox="1"/>
          <p:nvPr/>
        </p:nvSpPr>
        <p:spPr>
          <a:xfrm rot="1474234">
            <a:off x="6328700" y="2439302"/>
            <a:ext cx="1810111" cy="400110"/>
          </a:xfrm>
          <a:prstGeom prst="rect">
            <a:avLst/>
          </a:prstGeom>
          <a:noFill/>
        </p:spPr>
        <p:txBody>
          <a:bodyPr wrap="none" rtlCol="0">
            <a:spAutoFit/>
          </a:bodyPr>
          <a:lstStyle/>
          <a:p>
            <a:r>
              <a:rPr lang="en-US" sz="2000" b="1" dirty="0"/>
              <a:t>Happy Hours</a:t>
            </a:r>
          </a:p>
        </p:txBody>
      </p:sp>
      <p:sp>
        <p:nvSpPr>
          <p:cNvPr id="30" name="TextBox 29">
            <a:extLst>
              <a:ext uri="{FF2B5EF4-FFF2-40B4-BE49-F238E27FC236}">
                <a16:creationId xmlns:a16="http://schemas.microsoft.com/office/drawing/2014/main" id="{FCBC3894-67CE-4885-939E-44263AA052F0}"/>
              </a:ext>
            </a:extLst>
          </p:cNvPr>
          <p:cNvSpPr txBox="1"/>
          <p:nvPr/>
        </p:nvSpPr>
        <p:spPr>
          <a:xfrm rot="168974">
            <a:off x="8381025" y="4239614"/>
            <a:ext cx="2152384" cy="646331"/>
          </a:xfrm>
          <a:prstGeom prst="rect">
            <a:avLst/>
          </a:prstGeom>
          <a:noFill/>
        </p:spPr>
        <p:txBody>
          <a:bodyPr wrap="none" rtlCol="0">
            <a:spAutoFit/>
          </a:bodyPr>
          <a:lstStyle/>
          <a:p>
            <a:r>
              <a:rPr lang="en-US" b="1" dirty="0"/>
              <a:t>William J. </a:t>
            </a:r>
            <a:r>
              <a:rPr lang="en-US" b="1" dirty="0" err="1"/>
              <a:t>Pitstick</a:t>
            </a:r>
            <a:endParaRPr lang="en-US" b="1" dirty="0"/>
          </a:p>
          <a:p>
            <a:pPr algn="ctr"/>
            <a:r>
              <a:rPr lang="en-US" b="1" dirty="0"/>
              <a:t>Scholarship</a:t>
            </a:r>
          </a:p>
        </p:txBody>
      </p:sp>
      <p:sp>
        <p:nvSpPr>
          <p:cNvPr id="31" name="TextBox 30">
            <a:extLst>
              <a:ext uri="{FF2B5EF4-FFF2-40B4-BE49-F238E27FC236}">
                <a16:creationId xmlns:a16="http://schemas.microsoft.com/office/drawing/2014/main" id="{8A830632-771D-439E-BA6B-50D468BEF8F0}"/>
              </a:ext>
            </a:extLst>
          </p:cNvPr>
          <p:cNvSpPr txBox="1"/>
          <p:nvPr/>
        </p:nvSpPr>
        <p:spPr>
          <a:xfrm rot="20067801">
            <a:off x="3976026" y="2317441"/>
            <a:ext cx="1838965" cy="369332"/>
          </a:xfrm>
          <a:prstGeom prst="rect">
            <a:avLst/>
          </a:prstGeom>
          <a:noFill/>
        </p:spPr>
        <p:txBody>
          <a:bodyPr wrap="none" rtlCol="0">
            <a:spAutoFit/>
          </a:bodyPr>
          <a:lstStyle/>
          <a:p>
            <a:r>
              <a:rPr lang="en-US" b="1" dirty="0"/>
              <a:t>Wine and Dine</a:t>
            </a:r>
          </a:p>
        </p:txBody>
      </p:sp>
      <p:sp>
        <p:nvSpPr>
          <p:cNvPr id="32" name="TextBox 31">
            <a:extLst>
              <a:ext uri="{FF2B5EF4-FFF2-40B4-BE49-F238E27FC236}">
                <a16:creationId xmlns:a16="http://schemas.microsoft.com/office/drawing/2014/main" id="{FF46EB24-998C-4CB4-B343-0148ACD77614}"/>
              </a:ext>
            </a:extLst>
          </p:cNvPr>
          <p:cNvSpPr txBox="1"/>
          <p:nvPr/>
        </p:nvSpPr>
        <p:spPr>
          <a:xfrm rot="20268002">
            <a:off x="3307175" y="1752798"/>
            <a:ext cx="2505238" cy="369332"/>
          </a:xfrm>
          <a:prstGeom prst="rect">
            <a:avLst/>
          </a:prstGeom>
          <a:noFill/>
        </p:spPr>
        <p:txBody>
          <a:bodyPr wrap="none" rtlCol="0">
            <a:spAutoFit/>
          </a:bodyPr>
          <a:lstStyle/>
          <a:p>
            <a:r>
              <a:rPr lang="en-US" b="1" dirty="0"/>
              <a:t>One Day Conference</a:t>
            </a:r>
          </a:p>
        </p:txBody>
      </p:sp>
      <p:sp>
        <p:nvSpPr>
          <p:cNvPr id="21" name="Moon 20">
            <a:extLst>
              <a:ext uri="{FF2B5EF4-FFF2-40B4-BE49-F238E27FC236}">
                <a16:creationId xmlns:a16="http://schemas.microsoft.com/office/drawing/2014/main" id="{B6F6E542-AFBE-D138-BA06-292EB1B485A9}"/>
              </a:ext>
            </a:extLst>
          </p:cNvPr>
          <p:cNvSpPr/>
          <p:nvPr/>
        </p:nvSpPr>
        <p:spPr>
          <a:xfrm rot="19957560">
            <a:off x="2229524" y="3258730"/>
            <a:ext cx="6430203" cy="2394300"/>
          </a:xfrm>
          <a:custGeom>
            <a:avLst/>
            <a:gdLst>
              <a:gd name="connsiteX0" fmla="*/ 3217221 w 3217221"/>
              <a:gd name="connsiteY0" fmla="*/ 2218980 h 2218980"/>
              <a:gd name="connsiteX1" fmla="*/ 0 w 3217221"/>
              <a:gd name="connsiteY1" fmla="*/ 1109490 h 2218980"/>
              <a:gd name="connsiteX2" fmla="*/ 3217221 w 3217221"/>
              <a:gd name="connsiteY2" fmla="*/ 0 h 2218980"/>
              <a:gd name="connsiteX3" fmla="*/ 3217221 w 3217221"/>
              <a:gd name="connsiteY3" fmla="*/ 2218980 h 2218980"/>
              <a:gd name="connsiteX0" fmla="*/ 6864881 w 6864881"/>
              <a:gd name="connsiteY0" fmla="*/ 2298493 h 2298493"/>
              <a:gd name="connsiteX1" fmla="*/ 0 w 6864881"/>
              <a:gd name="connsiteY1" fmla="*/ 1109490 h 2298493"/>
              <a:gd name="connsiteX2" fmla="*/ 3217221 w 6864881"/>
              <a:gd name="connsiteY2" fmla="*/ 0 h 2298493"/>
              <a:gd name="connsiteX3" fmla="*/ 6864881 w 6864881"/>
              <a:gd name="connsiteY3" fmla="*/ 2298493 h 2298493"/>
              <a:gd name="connsiteX0" fmla="*/ 5731820 w 5731820"/>
              <a:gd name="connsiteY0" fmla="*/ 2298493 h 2298493"/>
              <a:gd name="connsiteX1" fmla="*/ 0 w 5731820"/>
              <a:gd name="connsiteY1" fmla="*/ 1109490 h 2298493"/>
              <a:gd name="connsiteX2" fmla="*/ 2084160 w 5731820"/>
              <a:gd name="connsiteY2" fmla="*/ 0 h 2298493"/>
              <a:gd name="connsiteX3" fmla="*/ 5731820 w 5731820"/>
              <a:gd name="connsiteY3" fmla="*/ 2298493 h 2298493"/>
              <a:gd name="connsiteX0" fmla="*/ 5335021 w 5335021"/>
              <a:gd name="connsiteY0" fmla="*/ 2298493 h 2298493"/>
              <a:gd name="connsiteX1" fmla="*/ 767 w 5335021"/>
              <a:gd name="connsiteY1" fmla="*/ 1020038 h 2298493"/>
              <a:gd name="connsiteX2" fmla="*/ 1687361 w 5335021"/>
              <a:gd name="connsiteY2" fmla="*/ 0 h 2298493"/>
              <a:gd name="connsiteX3" fmla="*/ 5335021 w 5335021"/>
              <a:gd name="connsiteY3" fmla="*/ 2298493 h 2298493"/>
              <a:gd name="connsiteX0" fmla="*/ 5334254 w 5334254"/>
              <a:gd name="connsiteY0" fmla="*/ 2298493 h 2298493"/>
              <a:gd name="connsiteX1" fmla="*/ 0 w 5334254"/>
              <a:gd name="connsiteY1" fmla="*/ 1020038 h 2298493"/>
              <a:gd name="connsiteX2" fmla="*/ 1686594 w 5334254"/>
              <a:gd name="connsiteY2" fmla="*/ 0 h 2298493"/>
              <a:gd name="connsiteX3" fmla="*/ 5334254 w 5334254"/>
              <a:gd name="connsiteY3" fmla="*/ 2298493 h 2298493"/>
              <a:gd name="connsiteX0" fmla="*/ 5334254 w 5334254"/>
              <a:gd name="connsiteY0" fmla="*/ 2298544 h 2298544"/>
              <a:gd name="connsiteX1" fmla="*/ 0 w 5334254"/>
              <a:gd name="connsiteY1" fmla="*/ 731855 h 2298544"/>
              <a:gd name="connsiteX2" fmla="*/ 1686594 w 5334254"/>
              <a:gd name="connsiteY2" fmla="*/ 51 h 2298544"/>
              <a:gd name="connsiteX3" fmla="*/ 5334254 w 5334254"/>
              <a:gd name="connsiteY3" fmla="*/ 2298544 h 2298544"/>
              <a:gd name="connsiteX0" fmla="*/ 5334254 w 5334254"/>
              <a:gd name="connsiteY0" fmla="*/ 2934597 h 2934597"/>
              <a:gd name="connsiteX1" fmla="*/ 0 w 5334254"/>
              <a:gd name="connsiteY1" fmla="*/ 1367908 h 2934597"/>
              <a:gd name="connsiteX2" fmla="*/ 1706472 w 5334254"/>
              <a:gd name="connsiteY2" fmla="*/ 0 h 2934597"/>
              <a:gd name="connsiteX3" fmla="*/ 5334254 w 5334254"/>
              <a:gd name="connsiteY3" fmla="*/ 2934597 h 2934597"/>
              <a:gd name="connsiteX0" fmla="*/ 5027988 w 5027988"/>
              <a:gd name="connsiteY0" fmla="*/ 2934597 h 2934597"/>
              <a:gd name="connsiteX1" fmla="*/ 31664 w 5027988"/>
              <a:gd name="connsiteY1" fmla="*/ 1268517 h 2934597"/>
              <a:gd name="connsiteX2" fmla="*/ 1400206 w 5027988"/>
              <a:gd name="connsiteY2" fmla="*/ 0 h 2934597"/>
              <a:gd name="connsiteX3" fmla="*/ 5027988 w 5027988"/>
              <a:gd name="connsiteY3" fmla="*/ 2934597 h 2934597"/>
              <a:gd name="connsiteX0" fmla="*/ 5036800 w 5036800"/>
              <a:gd name="connsiteY0" fmla="*/ 2934597 h 2934597"/>
              <a:gd name="connsiteX1" fmla="*/ 40476 w 5036800"/>
              <a:gd name="connsiteY1" fmla="*/ 1268517 h 2934597"/>
              <a:gd name="connsiteX2" fmla="*/ 1409018 w 5036800"/>
              <a:gd name="connsiteY2" fmla="*/ 0 h 2934597"/>
              <a:gd name="connsiteX3" fmla="*/ 5036800 w 5036800"/>
              <a:gd name="connsiteY3" fmla="*/ 2934597 h 2934597"/>
              <a:gd name="connsiteX0" fmla="*/ 5096306 w 5096306"/>
              <a:gd name="connsiteY0" fmla="*/ 2934597 h 2934597"/>
              <a:gd name="connsiteX1" fmla="*/ 24763 w 5096306"/>
              <a:gd name="connsiteY1" fmla="*/ 1046028 h 2934597"/>
              <a:gd name="connsiteX2" fmla="*/ 1468524 w 5096306"/>
              <a:gd name="connsiteY2" fmla="*/ 0 h 2934597"/>
              <a:gd name="connsiteX3" fmla="*/ 5096306 w 5096306"/>
              <a:gd name="connsiteY3" fmla="*/ 2934597 h 2934597"/>
            </a:gdLst>
            <a:ahLst/>
            <a:cxnLst>
              <a:cxn ang="0">
                <a:pos x="connsiteX0" y="connsiteY0"/>
              </a:cxn>
              <a:cxn ang="0">
                <a:pos x="connsiteX1" y="connsiteY1"/>
              </a:cxn>
              <a:cxn ang="0">
                <a:pos x="connsiteX2" y="connsiteY2"/>
              </a:cxn>
              <a:cxn ang="0">
                <a:pos x="connsiteX3" y="connsiteY3"/>
              </a:cxn>
            </a:cxnLst>
            <a:rect l="l" t="t" r="r" b="b"/>
            <a:pathLst>
              <a:path w="5096306" h="2934597">
                <a:moveTo>
                  <a:pt x="5096306" y="2934597"/>
                </a:moveTo>
                <a:cubicBezTo>
                  <a:pt x="3319484" y="2934597"/>
                  <a:pt x="24763" y="1658782"/>
                  <a:pt x="24763" y="1046028"/>
                </a:cubicBezTo>
                <a:cubicBezTo>
                  <a:pt x="24762" y="671813"/>
                  <a:pt x="-308298" y="0"/>
                  <a:pt x="1468524" y="0"/>
                </a:cubicBezTo>
                <a:cubicBezTo>
                  <a:pt x="-676289" y="554745"/>
                  <a:pt x="2951493" y="2379852"/>
                  <a:pt x="5096306" y="2934597"/>
                </a:cubicBezTo>
                <a:close/>
              </a:path>
            </a:pathLst>
          </a:custGeom>
          <a:solidFill>
            <a:srgbClr val="8D9E3D">
              <a:alpha val="15000"/>
            </a:srgbClr>
          </a:solidFill>
          <a:ln>
            <a:solidFill>
              <a:schemeClr val="accent1">
                <a:shade val="15000"/>
                <a:alpha val="2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0">
            <a:extLst>
              <a:ext uri="{FF2B5EF4-FFF2-40B4-BE49-F238E27FC236}">
                <a16:creationId xmlns:a16="http://schemas.microsoft.com/office/drawing/2014/main" id="{4EA92F44-F3F5-8BA1-4CEE-596B5113D46E}"/>
              </a:ext>
            </a:extLst>
          </p:cNvPr>
          <p:cNvSpPr/>
          <p:nvPr/>
        </p:nvSpPr>
        <p:spPr>
          <a:xfrm rot="9615146">
            <a:off x="7945028" y="2897686"/>
            <a:ext cx="1634873" cy="1121163"/>
          </a:xfrm>
          <a:custGeom>
            <a:avLst/>
            <a:gdLst>
              <a:gd name="connsiteX0" fmla="*/ 3217221 w 3217221"/>
              <a:gd name="connsiteY0" fmla="*/ 2218980 h 2218980"/>
              <a:gd name="connsiteX1" fmla="*/ 0 w 3217221"/>
              <a:gd name="connsiteY1" fmla="*/ 1109490 h 2218980"/>
              <a:gd name="connsiteX2" fmla="*/ 3217221 w 3217221"/>
              <a:gd name="connsiteY2" fmla="*/ 0 h 2218980"/>
              <a:gd name="connsiteX3" fmla="*/ 3217221 w 3217221"/>
              <a:gd name="connsiteY3" fmla="*/ 2218980 h 2218980"/>
              <a:gd name="connsiteX0" fmla="*/ 6864881 w 6864881"/>
              <a:gd name="connsiteY0" fmla="*/ 2298493 h 2298493"/>
              <a:gd name="connsiteX1" fmla="*/ 0 w 6864881"/>
              <a:gd name="connsiteY1" fmla="*/ 1109490 h 2298493"/>
              <a:gd name="connsiteX2" fmla="*/ 3217221 w 6864881"/>
              <a:gd name="connsiteY2" fmla="*/ 0 h 2298493"/>
              <a:gd name="connsiteX3" fmla="*/ 6864881 w 6864881"/>
              <a:gd name="connsiteY3" fmla="*/ 2298493 h 2298493"/>
              <a:gd name="connsiteX0" fmla="*/ 5731820 w 5731820"/>
              <a:gd name="connsiteY0" fmla="*/ 2298493 h 2298493"/>
              <a:gd name="connsiteX1" fmla="*/ 0 w 5731820"/>
              <a:gd name="connsiteY1" fmla="*/ 1109490 h 2298493"/>
              <a:gd name="connsiteX2" fmla="*/ 2084160 w 5731820"/>
              <a:gd name="connsiteY2" fmla="*/ 0 h 2298493"/>
              <a:gd name="connsiteX3" fmla="*/ 5731820 w 5731820"/>
              <a:gd name="connsiteY3" fmla="*/ 2298493 h 2298493"/>
              <a:gd name="connsiteX0" fmla="*/ 5335021 w 5335021"/>
              <a:gd name="connsiteY0" fmla="*/ 2298493 h 2298493"/>
              <a:gd name="connsiteX1" fmla="*/ 767 w 5335021"/>
              <a:gd name="connsiteY1" fmla="*/ 1020038 h 2298493"/>
              <a:gd name="connsiteX2" fmla="*/ 1687361 w 5335021"/>
              <a:gd name="connsiteY2" fmla="*/ 0 h 2298493"/>
              <a:gd name="connsiteX3" fmla="*/ 5335021 w 5335021"/>
              <a:gd name="connsiteY3" fmla="*/ 2298493 h 2298493"/>
              <a:gd name="connsiteX0" fmla="*/ 5334254 w 5334254"/>
              <a:gd name="connsiteY0" fmla="*/ 2298493 h 2298493"/>
              <a:gd name="connsiteX1" fmla="*/ 0 w 5334254"/>
              <a:gd name="connsiteY1" fmla="*/ 1020038 h 2298493"/>
              <a:gd name="connsiteX2" fmla="*/ 1686594 w 5334254"/>
              <a:gd name="connsiteY2" fmla="*/ 0 h 2298493"/>
              <a:gd name="connsiteX3" fmla="*/ 5334254 w 5334254"/>
              <a:gd name="connsiteY3" fmla="*/ 2298493 h 2298493"/>
              <a:gd name="connsiteX0" fmla="*/ 5334254 w 5334254"/>
              <a:gd name="connsiteY0" fmla="*/ 2298544 h 2298544"/>
              <a:gd name="connsiteX1" fmla="*/ 0 w 5334254"/>
              <a:gd name="connsiteY1" fmla="*/ 731855 h 2298544"/>
              <a:gd name="connsiteX2" fmla="*/ 1686594 w 5334254"/>
              <a:gd name="connsiteY2" fmla="*/ 51 h 2298544"/>
              <a:gd name="connsiteX3" fmla="*/ 5334254 w 5334254"/>
              <a:gd name="connsiteY3" fmla="*/ 2298544 h 2298544"/>
              <a:gd name="connsiteX0" fmla="*/ 5334254 w 5334254"/>
              <a:gd name="connsiteY0" fmla="*/ 2934597 h 2934597"/>
              <a:gd name="connsiteX1" fmla="*/ 0 w 5334254"/>
              <a:gd name="connsiteY1" fmla="*/ 1367908 h 2934597"/>
              <a:gd name="connsiteX2" fmla="*/ 1706472 w 5334254"/>
              <a:gd name="connsiteY2" fmla="*/ 0 h 2934597"/>
              <a:gd name="connsiteX3" fmla="*/ 5334254 w 5334254"/>
              <a:gd name="connsiteY3" fmla="*/ 2934597 h 2934597"/>
              <a:gd name="connsiteX0" fmla="*/ 5027988 w 5027988"/>
              <a:gd name="connsiteY0" fmla="*/ 2934597 h 2934597"/>
              <a:gd name="connsiteX1" fmla="*/ 31664 w 5027988"/>
              <a:gd name="connsiteY1" fmla="*/ 1268517 h 2934597"/>
              <a:gd name="connsiteX2" fmla="*/ 1400206 w 5027988"/>
              <a:gd name="connsiteY2" fmla="*/ 0 h 2934597"/>
              <a:gd name="connsiteX3" fmla="*/ 5027988 w 5027988"/>
              <a:gd name="connsiteY3" fmla="*/ 2934597 h 2934597"/>
              <a:gd name="connsiteX0" fmla="*/ 5036800 w 5036800"/>
              <a:gd name="connsiteY0" fmla="*/ 2934597 h 2934597"/>
              <a:gd name="connsiteX1" fmla="*/ 40476 w 5036800"/>
              <a:gd name="connsiteY1" fmla="*/ 1268517 h 2934597"/>
              <a:gd name="connsiteX2" fmla="*/ 1409018 w 5036800"/>
              <a:gd name="connsiteY2" fmla="*/ 0 h 2934597"/>
              <a:gd name="connsiteX3" fmla="*/ 5036800 w 5036800"/>
              <a:gd name="connsiteY3" fmla="*/ 2934597 h 2934597"/>
              <a:gd name="connsiteX0" fmla="*/ 5332488 w 5332488"/>
              <a:gd name="connsiteY0" fmla="*/ 2934597 h 2934597"/>
              <a:gd name="connsiteX1" fmla="*/ 413 w 5332488"/>
              <a:gd name="connsiteY1" fmla="*/ 1065095 h 2934597"/>
              <a:gd name="connsiteX2" fmla="*/ 1704706 w 5332488"/>
              <a:gd name="connsiteY2" fmla="*/ 0 h 2934597"/>
              <a:gd name="connsiteX3" fmla="*/ 5332488 w 5332488"/>
              <a:gd name="connsiteY3" fmla="*/ 2934597 h 2934597"/>
              <a:gd name="connsiteX0" fmla="*/ 5554555 w 5554555"/>
              <a:gd name="connsiteY0" fmla="*/ 2934597 h 2934597"/>
              <a:gd name="connsiteX1" fmla="*/ 1 w 5554555"/>
              <a:gd name="connsiteY1" fmla="*/ 1003565 h 2934597"/>
              <a:gd name="connsiteX2" fmla="*/ 1926773 w 5554555"/>
              <a:gd name="connsiteY2" fmla="*/ 0 h 2934597"/>
              <a:gd name="connsiteX3" fmla="*/ 5554555 w 5554555"/>
              <a:gd name="connsiteY3" fmla="*/ 2934597 h 2934597"/>
            </a:gdLst>
            <a:ahLst/>
            <a:cxnLst>
              <a:cxn ang="0">
                <a:pos x="connsiteX0" y="connsiteY0"/>
              </a:cxn>
              <a:cxn ang="0">
                <a:pos x="connsiteX1" y="connsiteY1"/>
              </a:cxn>
              <a:cxn ang="0">
                <a:pos x="connsiteX2" y="connsiteY2"/>
              </a:cxn>
              <a:cxn ang="0">
                <a:pos x="connsiteX3" y="connsiteY3"/>
              </a:cxn>
            </a:cxnLst>
            <a:rect l="l" t="t" r="r" b="b"/>
            <a:pathLst>
              <a:path w="5554555" h="2934597">
                <a:moveTo>
                  <a:pt x="5554555" y="2934597"/>
                </a:moveTo>
                <a:cubicBezTo>
                  <a:pt x="3777733" y="2934597"/>
                  <a:pt x="1" y="1616319"/>
                  <a:pt x="1" y="1003565"/>
                </a:cubicBezTo>
                <a:cubicBezTo>
                  <a:pt x="0" y="629350"/>
                  <a:pt x="149951" y="0"/>
                  <a:pt x="1926773" y="0"/>
                </a:cubicBezTo>
                <a:cubicBezTo>
                  <a:pt x="-218040" y="554745"/>
                  <a:pt x="3409742" y="2379852"/>
                  <a:pt x="5554555" y="2934597"/>
                </a:cubicBezTo>
                <a:close/>
              </a:path>
            </a:pathLst>
          </a:custGeom>
          <a:solidFill>
            <a:srgbClr val="8D9E3D">
              <a:alpha val="15000"/>
            </a:srgbClr>
          </a:solidFill>
          <a:ln>
            <a:solidFill>
              <a:schemeClr val="accent1">
                <a:shade val="15000"/>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4708CE9-36B4-4FD1-6CD0-FB7104D64E7F}"/>
              </a:ext>
            </a:extLst>
          </p:cNvPr>
          <p:cNvSpPr txBox="1"/>
          <p:nvPr/>
        </p:nvSpPr>
        <p:spPr>
          <a:xfrm>
            <a:off x="10215231" y="6348018"/>
            <a:ext cx="6097772" cy="369332"/>
          </a:xfrm>
          <a:prstGeom prst="rect">
            <a:avLst/>
          </a:prstGeom>
          <a:noFill/>
        </p:spPr>
        <p:txBody>
          <a:bodyPr wrap="square">
            <a:spAutoFit/>
          </a:bodyPr>
          <a:lstStyle/>
          <a:p>
            <a:r>
              <a:rPr lang="en-US" dirty="0"/>
              <a:t>(2:20-2:30)</a:t>
            </a:r>
          </a:p>
        </p:txBody>
      </p:sp>
    </p:spTree>
    <p:extLst>
      <p:ext uri="{BB962C8B-B14F-4D97-AF65-F5344CB8AC3E}">
        <p14:creationId xmlns:p14="http://schemas.microsoft.com/office/powerpoint/2010/main" val="106604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49E2-1CFE-4FC8-9C81-38323A0F008F}"/>
              </a:ext>
            </a:extLst>
          </p:cNvPr>
          <p:cNvSpPr>
            <a:spLocks noGrp="1"/>
          </p:cNvSpPr>
          <p:nvPr>
            <p:ph type="title"/>
          </p:nvPr>
        </p:nvSpPr>
        <p:spPr/>
        <p:txBody>
          <a:bodyPr/>
          <a:lstStyle/>
          <a:p>
            <a:r>
              <a:rPr lang="en-US" dirty="0"/>
              <a:t>Mark McDaniel, SGR</a:t>
            </a:r>
          </a:p>
        </p:txBody>
      </p:sp>
      <p:pic>
        <p:nvPicPr>
          <p:cNvPr id="6" name="Content Placeholder 5">
            <a:extLst>
              <a:ext uri="{FF2B5EF4-FFF2-40B4-BE49-F238E27FC236}">
                <a16:creationId xmlns:a16="http://schemas.microsoft.com/office/drawing/2014/main" id="{3CD1E2EB-0CFB-4E11-B1DF-336A1CAAEC49}"/>
              </a:ext>
            </a:extLst>
          </p:cNvPr>
          <p:cNvPicPr>
            <a:picLocks noGrp="1" noChangeAspect="1"/>
          </p:cNvPicPr>
          <p:nvPr>
            <p:ph sz="half" idx="1"/>
          </p:nvPr>
        </p:nvPicPr>
        <p:blipFill>
          <a:blip r:embed="rId2"/>
          <a:stretch>
            <a:fillRect/>
          </a:stretch>
        </p:blipFill>
        <p:spPr>
          <a:xfrm>
            <a:off x="1462404" y="2233877"/>
            <a:ext cx="3635375" cy="3938323"/>
          </a:xfrm>
          <a:prstGeom prst="rect">
            <a:avLst/>
          </a:prstGeom>
        </p:spPr>
      </p:pic>
      <p:sp>
        <p:nvSpPr>
          <p:cNvPr id="5" name="Content Placeholder 4">
            <a:extLst>
              <a:ext uri="{FF2B5EF4-FFF2-40B4-BE49-F238E27FC236}">
                <a16:creationId xmlns:a16="http://schemas.microsoft.com/office/drawing/2014/main" id="{F39EF93E-CA4F-4FF6-9603-B91230892289}"/>
              </a:ext>
            </a:extLst>
          </p:cNvPr>
          <p:cNvSpPr>
            <a:spLocks noGrp="1"/>
          </p:cNvSpPr>
          <p:nvPr>
            <p:ph sz="half" idx="2"/>
          </p:nvPr>
        </p:nvSpPr>
        <p:spPr/>
        <p:txBody>
          <a:bodyPr>
            <a:normAutofit fontScale="92500"/>
          </a:bodyPr>
          <a:lstStyle/>
          <a:p>
            <a:pPr marL="0" indent="0">
              <a:buNone/>
            </a:pPr>
            <a:r>
              <a:rPr lang="en-US" sz="1200" dirty="0"/>
              <a:t>Mark McDaniel has enjoyed an extensive background in local government, where he has served seven different communities ranging in population size from 8k to 1.3 million – including 22 years as a city manager, deputy city manager, or assistant city manager. </a:t>
            </a:r>
          </a:p>
          <a:p>
            <a:pPr marL="0" indent="0">
              <a:buNone/>
            </a:pPr>
            <a:r>
              <a:rPr lang="en-US" sz="1200" dirty="0"/>
              <a:t>At SGR, Mark works with clients and candidates as an Executive Recruiter, utilizing extensive networks forged through his service as president of the Texas City Manager’s Association and Executive Vice President of the International City/County Management Association. </a:t>
            </a:r>
          </a:p>
          <a:p>
            <a:pPr marL="0" indent="0">
              <a:buNone/>
            </a:pPr>
            <a:r>
              <a:rPr lang="en-US" sz="1200" dirty="0"/>
              <a:t>Mark is a strong advocate of the city management profession and is intent on providing mentoring and advice for the next generation of public administrators. He holds Bachelor and Master degrees from the University of North Texas (Go Mean Green!) and is a graduate of the Harvard University Senior Executives in State and Local Government Program. </a:t>
            </a:r>
          </a:p>
          <a:p>
            <a:pPr marL="0" indent="0">
              <a:buNone/>
            </a:pPr>
            <a:r>
              <a:rPr lang="en-US" sz="1200" dirty="0"/>
              <a:t>Mark and his wife Cindy live in the DFW area to be close to their kids and grandkids. When Mark is not busy connecting with family or clients, you can find him in the outdoors or tending his garden. </a:t>
            </a:r>
          </a:p>
          <a:p>
            <a:pPr marL="0" indent="0">
              <a:buNone/>
            </a:pPr>
            <a:endParaRPr lang="en-US" sz="1200" dirty="0"/>
          </a:p>
          <a:p>
            <a:pPr marL="0" indent="0">
              <a:buNone/>
            </a:pPr>
            <a:endParaRPr lang="en-US" sz="1600" dirty="0"/>
          </a:p>
        </p:txBody>
      </p:sp>
      <p:pic>
        <p:nvPicPr>
          <p:cNvPr id="7" name="Picture 6">
            <a:extLst>
              <a:ext uri="{FF2B5EF4-FFF2-40B4-BE49-F238E27FC236}">
                <a16:creationId xmlns:a16="http://schemas.microsoft.com/office/drawing/2014/main" id="{88407E0E-16D3-4F58-AFAC-3ED392674530}"/>
              </a:ext>
            </a:extLst>
          </p:cNvPr>
          <p:cNvPicPr>
            <a:picLocks noChangeAspect="1"/>
          </p:cNvPicPr>
          <p:nvPr/>
        </p:nvPicPr>
        <p:blipFill rotWithShape="1">
          <a:blip r:embed="rId3">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3" name="TextBox 2">
            <a:extLst>
              <a:ext uri="{FF2B5EF4-FFF2-40B4-BE49-F238E27FC236}">
                <a16:creationId xmlns:a16="http://schemas.microsoft.com/office/drawing/2014/main" id="{C215DC7D-8AF1-68AF-2181-FA46853A30C4}"/>
              </a:ext>
            </a:extLst>
          </p:cNvPr>
          <p:cNvSpPr txBox="1"/>
          <p:nvPr/>
        </p:nvSpPr>
        <p:spPr>
          <a:xfrm>
            <a:off x="10215231" y="6348018"/>
            <a:ext cx="6097772" cy="369332"/>
          </a:xfrm>
          <a:prstGeom prst="rect">
            <a:avLst/>
          </a:prstGeom>
          <a:noFill/>
        </p:spPr>
        <p:txBody>
          <a:bodyPr wrap="square">
            <a:spAutoFit/>
          </a:bodyPr>
          <a:lstStyle/>
          <a:p>
            <a:r>
              <a:rPr lang="en-US" dirty="0"/>
              <a:t>(2:30-2:45)</a:t>
            </a:r>
          </a:p>
        </p:txBody>
      </p:sp>
    </p:spTree>
    <p:extLst>
      <p:ext uri="{BB962C8B-B14F-4D97-AF65-F5344CB8AC3E}">
        <p14:creationId xmlns:p14="http://schemas.microsoft.com/office/powerpoint/2010/main" val="132795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3D3B93C-46C8-4510-8199-E1D836B9DB03}"/>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useBgFill="1">
        <p:nvSpPr>
          <p:cNvPr id="14" name="Rectangle 13">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E9F92F-95F8-2A9E-A880-F8065DD43B7E}"/>
              </a:ext>
            </a:extLst>
          </p:cNvPr>
          <p:cNvSpPr>
            <a:spLocks noGrp="1"/>
          </p:cNvSpPr>
          <p:nvPr>
            <p:ph type="title" idx="4294967295"/>
          </p:nvPr>
        </p:nvSpPr>
        <p:spPr>
          <a:xfrm>
            <a:off x="582712" y="-244334"/>
            <a:ext cx="3602736" cy="4526280"/>
          </a:xfrm>
        </p:spPr>
        <p:txBody>
          <a:bodyPr vert="horz" lIns="91440" tIns="45720" rIns="91440" bIns="45720" rtlCol="0" anchor="ctr">
            <a:normAutofit/>
          </a:bodyPr>
          <a:lstStyle/>
          <a:p>
            <a:pPr algn="ctr"/>
            <a:r>
              <a:rPr lang="en-US" sz="4000"/>
              <a:t>2023 UMANT Year in Review</a:t>
            </a:r>
          </a:p>
        </p:txBody>
      </p:sp>
      <p:sp>
        <p:nvSpPr>
          <p:cNvPr id="26" name="Rectangle 2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65CABB0B-04B3-FE92-96EF-4B29407114F3}"/>
              </a:ext>
            </a:extLst>
          </p:cNvPr>
          <p:cNvPicPr>
            <a:picLocks noChangeAspect="1"/>
          </p:cNvPicPr>
          <p:nvPr/>
        </p:nvPicPr>
        <p:blipFill>
          <a:blip r:embed="rId3"/>
          <a:stretch>
            <a:fillRect/>
          </a:stretch>
        </p:blipFill>
        <p:spPr>
          <a:xfrm>
            <a:off x="4902128" y="368970"/>
            <a:ext cx="2322003" cy="2244940"/>
          </a:xfrm>
          <a:prstGeom prst="rect">
            <a:avLst/>
          </a:prstGeom>
        </p:spPr>
      </p:pic>
      <p:pic>
        <p:nvPicPr>
          <p:cNvPr id="5" name="Picture 4">
            <a:extLst>
              <a:ext uri="{FF2B5EF4-FFF2-40B4-BE49-F238E27FC236}">
                <a16:creationId xmlns:a16="http://schemas.microsoft.com/office/drawing/2014/main" id="{0FFABB42-F449-0799-8B4C-0BE6A24FE102}"/>
              </a:ext>
            </a:extLst>
          </p:cNvPr>
          <p:cNvPicPr>
            <a:picLocks noChangeAspect="1"/>
          </p:cNvPicPr>
          <p:nvPr/>
        </p:nvPicPr>
        <p:blipFill>
          <a:blip r:embed="rId4"/>
          <a:stretch>
            <a:fillRect/>
          </a:stretch>
        </p:blipFill>
        <p:spPr>
          <a:xfrm>
            <a:off x="7229760" y="368970"/>
            <a:ext cx="2172357" cy="2244940"/>
          </a:xfrm>
          <a:prstGeom prst="rect">
            <a:avLst/>
          </a:prstGeom>
        </p:spPr>
      </p:pic>
      <p:pic>
        <p:nvPicPr>
          <p:cNvPr id="4" name="Content Placeholder 3">
            <a:extLst>
              <a:ext uri="{FF2B5EF4-FFF2-40B4-BE49-F238E27FC236}">
                <a16:creationId xmlns:a16="http://schemas.microsoft.com/office/drawing/2014/main" id="{4BB26EF6-AA6A-44AA-0C44-F56DA7ABBC8F}"/>
              </a:ext>
            </a:extLst>
          </p:cNvPr>
          <p:cNvPicPr>
            <a:picLocks noChangeAspect="1"/>
          </p:cNvPicPr>
          <p:nvPr/>
        </p:nvPicPr>
        <p:blipFill>
          <a:blip r:embed="rId5"/>
          <a:stretch>
            <a:fillRect/>
          </a:stretch>
        </p:blipFill>
        <p:spPr>
          <a:xfrm>
            <a:off x="9410837" y="380001"/>
            <a:ext cx="2391923" cy="2244940"/>
          </a:xfrm>
          <a:prstGeom prst="rect">
            <a:avLst/>
          </a:prstGeom>
        </p:spPr>
      </p:pic>
      <p:pic>
        <p:nvPicPr>
          <p:cNvPr id="6" name="Picture 5">
            <a:extLst>
              <a:ext uri="{FF2B5EF4-FFF2-40B4-BE49-F238E27FC236}">
                <a16:creationId xmlns:a16="http://schemas.microsoft.com/office/drawing/2014/main" id="{F7D5CA95-B515-6141-E071-29B661EBCC84}"/>
              </a:ext>
            </a:extLst>
          </p:cNvPr>
          <p:cNvPicPr>
            <a:picLocks noChangeAspect="1"/>
          </p:cNvPicPr>
          <p:nvPr/>
        </p:nvPicPr>
        <p:blipFill>
          <a:blip r:embed="rId6"/>
          <a:stretch>
            <a:fillRect/>
          </a:stretch>
        </p:blipFill>
        <p:spPr>
          <a:xfrm>
            <a:off x="7143372" y="2622376"/>
            <a:ext cx="2267463" cy="2010338"/>
          </a:xfrm>
          <a:prstGeom prst="rect">
            <a:avLst/>
          </a:prstGeom>
        </p:spPr>
      </p:pic>
      <p:pic>
        <p:nvPicPr>
          <p:cNvPr id="7" name="Picture 6">
            <a:extLst>
              <a:ext uri="{FF2B5EF4-FFF2-40B4-BE49-F238E27FC236}">
                <a16:creationId xmlns:a16="http://schemas.microsoft.com/office/drawing/2014/main" id="{42F8053C-1863-05D3-BAD7-1E294E44415F}"/>
              </a:ext>
            </a:extLst>
          </p:cNvPr>
          <p:cNvPicPr>
            <a:picLocks noChangeAspect="1"/>
          </p:cNvPicPr>
          <p:nvPr/>
        </p:nvPicPr>
        <p:blipFill>
          <a:blip r:embed="rId7"/>
          <a:stretch>
            <a:fillRect/>
          </a:stretch>
        </p:blipFill>
        <p:spPr>
          <a:xfrm>
            <a:off x="9419553" y="2628992"/>
            <a:ext cx="2391923" cy="2003722"/>
          </a:xfrm>
          <a:prstGeom prst="rect">
            <a:avLst/>
          </a:prstGeom>
        </p:spPr>
      </p:pic>
      <p:pic>
        <p:nvPicPr>
          <p:cNvPr id="9" name="Picture 8">
            <a:extLst>
              <a:ext uri="{FF2B5EF4-FFF2-40B4-BE49-F238E27FC236}">
                <a16:creationId xmlns:a16="http://schemas.microsoft.com/office/drawing/2014/main" id="{26D03DD5-00B2-97F1-A8AB-840033596256}"/>
              </a:ext>
            </a:extLst>
          </p:cNvPr>
          <p:cNvPicPr>
            <a:picLocks noChangeAspect="1"/>
          </p:cNvPicPr>
          <p:nvPr/>
        </p:nvPicPr>
        <p:blipFill>
          <a:blip r:embed="rId8"/>
          <a:stretch>
            <a:fillRect/>
          </a:stretch>
        </p:blipFill>
        <p:spPr>
          <a:xfrm>
            <a:off x="4909268" y="2613909"/>
            <a:ext cx="2311773" cy="2018805"/>
          </a:xfrm>
          <a:prstGeom prst="rect">
            <a:avLst/>
          </a:prstGeom>
        </p:spPr>
      </p:pic>
      <p:pic>
        <p:nvPicPr>
          <p:cNvPr id="10" name="Picture 9">
            <a:extLst>
              <a:ext uri="{FF2B5EF4-FFF2-40B4-BE49-F238E27FC236}">
                <a16:creationId xmlns:a16="http://schemas.microsoft.com/office/drawing/2014/main" id="{4AB1F6C0-A19C-8D62-F279-5A9804916BCE}"/>
              </a:ext>
            </a:extLst>
          </p:cNvPr>
          <p:cNvPicPr>
            <a:picLocks noChangeAspect="1"/>
          </p:cNvPicPr>
          <p:nvPr/>
        </p:nvPicPr>
        <p:blipFill>
          <a:blip r:embed="rId9"/>
          <a:stretch>
            <a:fillRect/>
          </a:stretch>
        </p:blipFill>
        <p:spPr>
          <a:xfrm>
            <a:off x="336519" y="2799032"/>
            <a:ext cx="4138439" cy="3103829"/>
          </a:xfrm>
          <a:prstGeom prst="rect">
            <a:avLst/>
          </a:prstGeom>
        </p:spPr>
      </p:pic>
      <p:pic>
        <p:nvPicPr>
          <p:cNvPr id="12" name="Picture 11">
            <a:extLst>
              <a:ext uri="{FF2B5EF4-FFF2-40B4-BE49-F238E27FC236}">
                <a16:creationId xmlns:a16="http://schemas.microsoft.com/office/drawing/2014/main" id="{1FCE0F0B-B014-4F37-90DE-A3E9F5574637}"/>
              </a:ext>
            </a:extLst>
          </p:cNvPr>
          <p:cNvPicPr>
            <a:picLocks noChangeAspect="1"/>
          </p:cNvPicPr>
          <p:nvPr/>
        </p:nvPicPr>
        <p:blipFill>
          <a:blip r:embed="rId10"/>
          <a:stretch>
            <a:fillRect/>
          </a:stretch>
        </p:blipFill>
        <p:spPr>
          <a:xfrm>
            <a:off x="4899039" y="4641180"/>
            <a:ext cx="2322001" cy="1925773"/>
          </a:xfrm>
          <a:prstGeom prst="rect">
            <a:avLst/>
          </a:prstGeom>
        </p:spPr>
      </p:pic>
      <p:pic>
        <p:nvPicPr>
          <p:cNvPr id="13" name="Picture 12">
            <a:extLst>
              <a:ext uri="{FF2B5EF4-FFF2-40B4-BE49-F238E27FC236}">
                <a16:creationId xmlns:a16="http://schemas.microsoft.com/office/drawing/2014/main" id="{2C574180-EE22-4471-8A96-F45488F84868}"/>
              </a:ext>
            </a:extLst>
          </p:cNvPr>
          <p:cNvPicPr>
            <a:picLocks noChangeAspect="1"/>
          </p:cNvPicPr>
          <p:nvPr/>
        </p:nvPicPr>
        <p:blipFill>
          <a:blip r:embed="rId11"/>
          <a:stretch>
            <a:fillRect/>
          </a:stretch>
        </p:blipFill>
        <p:spPr>
          <a:xfrm>
            <a:off x="9419551" y="4647798"/>
            <a:ext cx="2391922" cy="1919154"/>
          </a:xfrm>
          <a:prstGeom prst="rect">
            <a:avLst/>
          </a:prstGeom>
        </p:spPr>
      </p:pic>
      <p:pic>
        <p:nvPicPr>
          <p:cNvPr id="15" name="Picture 14">
            <a:extLst>
              <a:ext uri="{FF2B5EF4-FFF2-40B4-BE49-F238E27FC236}">
                <a16:creationId xmlns:a16="http://schemas.microsoft.com/office/drawing/2014/main" id="{667FBDB8-13AE-49E3-BA32-11293CEEE64B}"/>
              </a:ext>
            </a:extLst>
          </p:cNvPr>
          <p:cNvPicPr>
            <a:picLocks noChangeAspect="1"/>
          </p:cNvPicPr>
          <p:nvPr/>
        </p:nvPicPr>
        <p:blipFill>
          <a:blip r:embed="rId12"/>
          <a:stretch>
            <a:fillRect/>
          </a:stretch>
        </p:blipFill>
        <p:spPr>
          <a:xfrm>
            <a:off x="7221040" y="4641179"/>
            <a:ext cx="2189795" cy="1925773"/>
          </a:xfrm>
          <a:prstGeom prst="rect">
            <a:avLst/>
          </a:prstGeom>
        </p:spPr>
      </p:pic>
      <p:sp>
        <p:nvSpPr>
          <p:cNvPr id="3" name="TextBox 2">
            <a:extLst>
              <a:ext uri="{FF2B5EF4-FFF2-40B4-BE49-F238E27FC236}">
                <a16:creationId xmlns:a16="http://schemas.microsoft.com/office/drawing/2014/main" id="{9147DC8D-6DD6-CEDA-8EC0-F1B11F65840B}"/>
              </a:ext>
            </a:extLst>
          </p:cNvPr>
          <p:cNvSpPr txBox="1"/>
          <p:nvPr/>
        </p:nvSpPr>
        <p:spPr>
          <a:xfrm>
            <a:off x="320252" y="6463328"/>
            <a:ext cx="6097772" cy="369332"/>
          </a:xfrm>
          <a:prstGeom prst="rect">
            <a:avLst/>
          </a:prstGeom>
          <a:noFill/>
        </p:spPr>
        <p:txBody>
          <a:bodyPr wrap="square">
            <a:spAutoFit/>
          </a:bodyPr>
          <a:lstStyle/>
          <a:p>
            <a:r>
              <a:rPr lang="en-US" dirty="0"/>
              <a:t>(2:50-3:00)</a:t>
            </a:r>
          </a:p>
        </p:txBody>
      </p:sp>
    </p:spTree>
    <p:extLst>
      <p:ext uri="{BB962C8B-B14F-4D97-AF65-F5344CB8AC3E}">
        <p14:creationId xmlns:p14="http://schemas.microsoft.com/office/powerpoint/2010/main" val="169251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8779-2748-B905-3BE0-354B19DFDB86}"/>
              </a:ext>
            </a:extLst>
          </p:cNvPr>
          <p:cNvSpPr>
            <a:spLocks noGrp="1"/>
          </p:cNvSpPr>
          <p:nvPr>
            <p:ph type="title"/>
          </p:nvPr>
        </p:nvSpPr>
        <p:spPr/>
        <p:txBody>
          <a:bodyPr/>
          <a:lstStyle/>
          <a:p>
            <a:r>
              <a:rPr lang="en-US" sz="4000" dirty="0"/>
              <a:t>2023 UMANT Year in Review</a:t>
            </a:r>
            <a:endParaRPr lang="en-US" dirty="0"/>
          </a:p>
        </p:txBody>
      </p:sp>
      <p:sp>
        <p:nvSpPr>
          <p:cNvPr id="3" name="Content Placeholder 2">
            <a:extLst>
              <a:ext uri="{FF2B5EF4-FFF2-40B4-BE49-F238E27FC236}">
                <a16:creationId xmlns:a16="http://schemas.microsoft.com/office/drawing/2014/main" id="{8A89BEB7-59F9-9E68-FDCE-9DE4049BEF98}"/>
              </a:ext>
            </a:extLst>
          </p:cNvPr>
          <p:cNvSpPr>
            <a:spLocks noGrp="1"/>
          </p:cNvSpPr>
          <p:nvPr>
            <p:ph sz="half" idx="1"/>
          </p:nvPr>
        </p:nvSpPr>
        <p:spPr>
          <a:xfrm>
            <a:off x="1115568" y="2148414"/>
            <a:ext cx="5093846" cy="4284283"/>
          </a:xfrm>
        </p:spPr>
        <p:txBody>
          <a:bodyPr>
            <a:normAutofit fontScale="62500" lnSpcReduction="20000"/>
          </a:bodyPr>
          <a:lstStyle/>
          <a:p>
            <a:r>
              <a:rPr lang="en-US" sz="2200" b="1" dirty="0"/>
              <a:t>54</a:t>
            </a:r>
            <a:r>
              <a:rPr lang="en-US" sz="2200" dirty="0"/>
              <a:t> new members (all categories)</a:t>
            </a:r>
          </a:p>
          <a:p>
            <a:r>
              <a:rPr lang="en-US" sz="2200" dirty="0"/>
              <a:t>More than </a:t>
            </a:r>
            <a:r>
              <a:rPr lang="en-US" sz="2200" b="1" dirty="0"/>
              <a:t>$8,000 </a:t>
            </a:r>
            <a:r>
              <a:rPr lang="en-US" sz="2200" dirty="0"/>
              <a:t>raised for scholarship fund from ODC/2</a:t>
            </a:r>
            <a:r>
              <a:rPr lang="en-US" sz="2200" baseline="30000" dirty="0"/>
              <a:t>nd</a:t>
            </a:r>
            <a:r>
              <a:rPr lang="en-US" sz="2200" dirty="0"/>
              <a:t> Annual NTLS</a:t>
            </a:r>
          </a:p>
          <a:p>
            <a:r>
              <a:rPr lang="en-US" sz="2200" b="1" dirty="0"/>
              <a:t>180</a:t>
            </a:r>
            <a:r>
              <a:rPr lang="en-US" sz="2200" dirty="0"/>
              <a:t> tickets sold to 2</a:t>
            </a:r>
            <a:r>
              <a:rPr lang="en-US" sz="2200" baseline="30000" dirty="0"/>
              <a:t>nd</a:t>
            </a:r>
            <a:r>
              <a:rPr lang="en-US" sz="2200" dirty="0"/>
              <a:t> Annual North Texas Leadership Symposium</a:t>
            </a:r>
          </a:p>
          <a:p>
            <a:r>
              <a:rPr lang="en-US" sz="2200" b="1" dirty="0"/>
              <a:t>$7,000 </a:t>
            </a:r>
            <a:r>
              <a:rPr lang="en-US" sz="2200" dirty="0"/>
              <a:t>distributed through the William </a:t>
            </a:r>
            <a:r>
              <a:rPr lang="en-US" sz="2200" dirty="0" err="1"/>
              <a:t>Pitstick</a:t>
            </a:r>
            <a:r>
              <a:rPr lang="en-US" sz="2200" dirty="0"/>
              <a:t> Scholarship Program</a:t>
            </a:r>
          </a:p>
          <a:p>
            <a:r>
              <a:rPr lang="en-US" sz="2200" b="1" dirty="0"/>
              <a:t>Three</a:t>
            </a:r>
            <a:r>
              <a:rPr lang="en-US" sz="2200" dirty="0"/>
              <a:t> Lunch and Learns</a:t>
            </a:r>
          </a:p>
          <a:p>
            <a:pPr lvl="1"/>
            <a:r>
              <a:rPr lang="en-US" sz="2200" i="1" dirty="0"/>
              <a:t>Servant Leadership</a:t>
            </a:r>
          </a:p>
          <a:p>
            <a:pPr lvl="1"/>
            <a:r>
              <a:rPr lang="en-US" sz="2200" i="1" dirty="0"/>
              <a:t>How Government Relations Impacts Us</a:t>
            </a:r>
          </a:p>
          <a:p>
            <a:pPr lvl="1"/>
            <a:r>
              <a:rPr lang="en-US" sz="2200" i="1" dirty="0"/>
              <a:t>Workforce Development</a:t>
            </a:r>
          </a:p>
          <a:p>
            <a:r>
              <a:rPr lang="en-US" sz="2200" b="1" dirty="0"/>
              <a:t>One</a:t>
            </a:r>
            <a:r>
              <a:rPr lang="en-US" sz="2200" dirty="0"/>
              <a:t> Trends and Tours event</a:t>
            </a:r>
          </a:p>
          <a:p>
            <a:pPr lvl="1"/>
            <a:r>
              <a:rPr lang="en-US" sz="2200" i="1" dirty="0"/>
              <a:t>Plano Fire-Rescue Training Center</a:t>
            </a:r>
          </a:p>
          <a:p>
            <a:r>
              <a:rPr lang="en-US" sz="2200" b="1" dirty="0"/>
              <a:t>438</a:t>
            </a:r>
            <a:r>
              <a:rPr lang="en-US" sz="2200" dirty="0"/>
              <a:t> page likes on Facebook</a:t>
            </a:r>
          </a:p>
          <a:p>
            <a:r>
              <a:rPr lang="en-US" sz="2200" b="1" dirty="0"/>
              <a:t>892</a:t>
            </a:r>
            <a:r>
              <a:rPr lang="en-US" sz="2200" dirty="0"/>
              <a:t> reactions on LinkedIn</a:t>
            </a:r>
          </a:p>
          <a:p>
            <a:endParaRPr lang="en-US" dirty="0"/>
          </a:p>
          <a:p>
            <a:endParaRPr lang="en-US" dirty="0"/>
          </a:p>
        </p:txBody>
      </p:sp>
      <p:sp>
        <p:nvSpPr>
          <p:cNvPr id="6" name="Content Placeholder 5">
            <a:extLst>
              <a:ext uri="{FF2B5EF4-FFF2-40B4-BE49-F238E27FC236}">
                <a16:creationId xmlns:a16="http://schemas.microsoft.com/office/drawing/2014/main" id="{54191264-2BA7-8710-5B94-D3F7E6D7F8B3}"/>
              </a:ext>
            </a:extLst>
          </p:cNvPr>
          <p:cNvSpPr>
            <a:spLocks noGrp="1"/>
          </p:cNvSpPr>
          <p:nvPr>
            <p:ph sz="half" idx="2"/>
          </p:nvPr>
        </p:nvSpPr>
        <p:spPr/>
        <p:txBody>
          <a:bodyPr>
            <a:normAutofit fontScale="62500" lnSpcReduction="20000"/>
          </a:bodyPr>
          <a:lstStyle/>
          <a:p>
            <a:pPr marL="0" indent="0">
              <a:buNone/>
            </a:pPr>
            <a:r>
              <a:rPr lang="en-US" b="1" dirty="0"/>
              <a:t>Feedback</a:t>
            </a:r>
          </a:p>
          <a:p>
            <a:r>
              <a:rPr lang="en-US" dirty="0"/>
              <a:t>What was great?</a:t>
            </a:r>
          </a:p>
          <a:p>
            <a:r>
              <a:rPr lang="en-US" dirty="0"/>
              <a:t>What could be improved?</a:t>
            </a:r>
          </a:p>
          <a:p>
            <a:r>
              <a:rPr lang="en-US" dirty="0"/>
              <a:t>Streamlining Communications?  </a:t>
            </a:r>
          </a:p>
          <a:p>
            <a:r>
              <a:rPr lang="en-US" dirty="0"/>
              <a:t>An additional Special Event? </a:t>
            </a:r>
          </a:p>
          <a:p>
            <a:r>
              <a:rPr lang="en-US" dirty="0"/>
              <a:t>Different kinds of Professional Development?</a:t>
            </a:r>
          </a:p>
          <a:p>
            <a:r>
              <a:rPr lang="en-US" dirty="0"/>
              <a:t>Building partnerships with municipalities?</a:t>
            </a:r>
          </a:p>
          <a:p>
            <a:r>
              <a:rPr lang="en-US" dirty="0"/>
              <a:t>How can we better communicate the value of UMANT in 2024? </a:t>
            </a:r>
          </a:p>
        </p:txBody>
      </p:sp>
      <p:pic>
        <p:nvPicPr>
          <p:cNvPr id="4" name="Picture 3">
            <a:extLst>
              <a:ext uri="{FF2B5EF4-FFF2-40B4-BE49-F238E27FC236}">
                <a16:creationId xmlns:a16="http://schemas.microsoft.com/office/drawing/2014/main" id="{0E1925B7-D04A-FD86-28C1-93D19FF852DD}"/>
              </a:ext>
            </a:extLst>
          </p:cNvPr>
          <p:cNvPicPr>
            <a:picLocks noChangeAspect="1"/>
          </p:cNvPicPr>
          <p:nvPr/>
        </p:nvPicPr>
        <p:blipFill rotWithShape="1">
          <a:blip r:embed="rId2">
            <a:extLst>
              <a:ext uri="{28A0092B-C50C-407E-A947-70E740481C1C}">
                <a14:useLocalDpi xmlns:a14="http://schemas.microsoft.com/office/drawing/2010/main" val="0"/>
              </a:ext>
            </a:extLst>
          </a:blip>
          <a:srcRect r="60031"/>
          <a:stretch/>
        </p:blipFill>
        <p:spPr>
          <a:xfrm>
            <a:off x="9756601" y="325316"/>
            <a:ext cx="2195945" cy="1346285"/>
          </a:xfrm>
          <a:prstGeom prst="rect">
            <a:avLst/>
          </a:prstGeom>
        </p:spPr>
      </p:pic>
      <p:sp>
        <p:nvSpPr>
          <p:cNvPr id="7" name="TextBox 6">
            <a:extLst>
              <a:ext uri="{FF2B5EF4-FFF2-40B4-BE49-F238E27FC236}">
                <a16:creationId xmlns:a16="http://schemas.microsoft.com/office/drawing/2014/main" id="{A5AC0984-1C7C-D558-D36E-8C9344C8AEB4}"/>
              </a:ext>
            </a:extLst>
          </p:cNvPr>
          <p:cNvSpPr txBox="1"/>
          <p:nvPr/>
        </p:nvSpPr>
        <p:spPr>
          <a:xfrm>
            <a:off x="320252" y="6463328"/>
            <a:ext cx="6097772" cy="369332"/>
          </a:xfrm>
          <a:prstGeom prst="rect">
            <a:avLst/>
          </a:prstGeom>
          <a:noFill/>
        </p:spPr>
        <p:txBody>
          <a:bodyPr wrap="square">
            <a:spAutoFit/>
          </a:bodyPr>
          <a:lstStyle/>
          <a:p>
            <a:r>
              <a:rPr lang="en-US" dirty="0"/>
              <a:t>(2:50-3:00)</a:t>
            </a:r>
          </a:p>
        </p:txBody>
      </p:sp>
    </p:spTree>
    <p:extLst>
      <p:ext uri="{BB962C8B-B14F-4D97-AF65-F5344CB8AC3E}">
        <p14:creationId xmlns:p14="http://schemas.microsoft.com/office/powerpoint/2010/main" val="157974036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2236</TotalTime>
  <Words>1791</Words>
  <Application>Microsoft Office PowerPoint</Application>
  <PresentationFormat>Widescreen</PresentationFormat>
  <Paragraphs>722</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Aptos</vt:lpstr>
      <vt:lpstr>Arial</vt:lpstr>
      <vt:lpstr>Avenir Next LT Pro</vt:lpstr>
      <vt:lpstr>Calibri</vt:lpstr>
      <vt:lpstr>Wingdings</vt:lpstr>
      <vt:lpstr>AccentBoxVTI</vt:lpstr>
      <vt:lpstr>Office Theme</vt:lpstr>
      <vt:lpstr>2024 UMANT Strategic Planning Retreat</vt:lpstr>
      <vt:lpstr>Agenda</vt:lpstr>
      <vt:lpstr>Expectations for today</vt:lpstr>
      <vt:lpstr>What is UMANT?</vt:lpstr>
      <vt:lpstr> </vt:lpstr>
      <vt:lpstr>What is our value? </vt:lpstr>
      <vt:lpstr>Mark McDaniel, SGR</vt:lpstr>
      <vt:lpstr>2023 UMANT Year in Review</vt:lpstr>
      <vt:lpstr>2023 UMANT Year in Review</vt:lpstr>
      <vt:lpstr>2024 UMANT Executive Committee</vt:lpstr>
      <vt:lpstr>Executive Committee Meetings</vt:lpstr>
      <vt:lpstr>Calendar Discussion</vt:lpstr>
      <vt:lpstr>PowerPoint Presentation</vt:lpstr>
      <vt:lpstr>Other Items and Initiatives</vt:lpstr>
      <vt:lpstr>Immediate Past-President  By-law Amendment</vt:lpstr>
      <vt:lpstr>Financial Policy</vt:lpstr>
      <vt:lpstr>Municipal Partnership Initiative (MPI)</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UMANT Strategic Planning Retreat</dc:title>
  <dc:creator>Jared DeVries</dc:creator>
  <cp:lastModifiedBy>Jared DeVries</cp:lastModifiedBy>
  <cp:revision>17</cp:revision>
  <cp:lastPrinted>2024-01-05T14:55:15Z</cp:lastPrinted>
  <dcterms:created xsi:type="dcterms:W3CDTF">2024-01-03T04:25:57Z</dcterms:created>
  <dcterms:modified xsi:type="dcterms:W3CDTF">2024-03-08T14:52:41Z</dcterms:modified>
</cp:coreProperties>
</file>